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6" d="100"/>
          <a:sy n="66" d="100"/>
        </p:scale>
        <p:origin x="679"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R" userId="d62c0a332284639f" providerId="LiveId" clId="{5BE755D7-D8B4-4A4B-85DB-C82DA9B36E98}"/>
    <pc:docChg chg="undo custSel modSld">
      <pc:chgData name="Karen R" userId="d62c0a332284639f" providerId="LiveId" clId="{5BE755D7-D8B4-4A4B-85DB-C82DA9B36E98}" dt="2018-05-29T16:27:42.711" v="134" actId="478"/>
      <pc:docMkLst>
        <pc:docMk/>
      </pc:docMkLst>
      <pc:sldChg chg="addSp delSp modSp">
        <pc:chgData name="Karen R" userId="d62c0a332284639f" providerId="LiveId" clId="{5BE755D7-D8B4-4A4B-85DB-C82DA9B36E98}" dt="2018-05-29T16:27:42.711" v="134" actId="478"/>
        <pc:sldMkLst>
          <pc:docMk/>
          <pc:sldMk cId="450161892" sldId="256"/>
        </pc:sldMkLst>
        <pc:spChg chg="mod">
          <ac:chgData name="Karen R" userId="d62c0a332284639f" providerId="LiveId" clId="{5BE755D7-D8B4-4A4B-85DB-C82DA9B36E98}" dt="2018-05-29T16:26:54.527" v="128" actId="122"/>
          <ac:spMkLst>
            <pc:docMk/>
            <pc:sldMk cId="450161892" sldId="256"/>
            <ac:spMk id="2" creationId="{4DD66A3C-8B05-4DD4-B8F6-E0D139FA88C3}"/>
          </ac:spMkLst>
        </pc:spChg>
        <pc:spChg chg="mod">
          <ac:chgData name="Karen R" userId="d62c0a332284639f" providerId="LiveId" clId="{5BE755D7-D8B4-4A4B-85DB-C82DA9B36E98}" dt="2018-05-29T16:27:19.689" v="131" actId="1076"/>
          <ac:spMkLst>
            <pc:docMk/>
            <pc:sldMk cId="450161892" sldId="256"/>
            <ac:spMk id="3" creationId="{07561108-C079-41C9-BA64-8FA1F5827DCC}"/>
          </ac:spMkLst>
        </pc:spChg>
        <pc:spChg chg="del mod">
          <ac:chgData name="Karen R" userId="d62c0a332284639f" providerId="LiveId" clId="{5BE755D7-D8B4-4A4B-85DB-C82DA9B36E98}" dt="2018-05-29T16:27:42.711" v="134" actId="478"/>
          <ac:spMkLst>
            <pc:docMk/>
            <pc:sldMk cId="450161892" sldId="256"/>
            <ac:spMk id="6" creationId="{B65D98DA-27B7-4D8E-897F-C538715E3247}"/>
          </ac:spMkLst>
        </pc:spChg>
        <pc:spChg chg="add mod">
          <ac:chgData name="Karen R" userId="d62c0a332284639f" providerId="LiveId" clId="{5BE755D7-D8B4-4A4B-85DB-C82DA9B36E98}" dt="2018-05-29T16:26:36.430" v="124" actId="1076"/>
          <ac:spMkLst>
            <pc:docMk/>
            <pc:sldMk cId="450161892" sldId="256"/>
            <ac:spMk id="9" creationId="{20907173-EE03-4D7A-84C0-F4CB3A46447A}"/>
          </ac:spMkLst>
        </pc:spChg>
      </pc:sldChg>
    </pc:docChg>
  </pc:docChgLst>
  <pc:docChgLst>
    <pc:chgData name="Karen R" userId="d62c0a332284639f" providerId="LiveId" clId="{2156371B-6439-40D9-B25D-4608D898FB24}"/>
    <pc:docChg chg="undo redo custSel addSld modSld">
      <pc:chgData name="Karen R" userId="d62c0a332284639f" providerId="LiveId" clId="{2156371B-6439-40D9-B25D-4608D898FB24}" dt="2018-04-22T17:14:16.608" v="557" actId="171"/>
      <pc:docMkLst>
        <pc:docMk/>
      </pc:docMkLst>
      <pc:sldChg chg="modSp">
        <pc:chgData name="Karen R" userId="d62c0a332284639f" providerId="LiveId" clId="{2156371B-6439-40D9-B25D-4608D898FB24}" dt="2018-04-18T21:34:15.579" v="58" actId="20577"/>
        <pc:sldMkLst>
          <pc:docMk/>
          <pc:sldMk cId="3965605732" sldId="257"/>
        </pc:sldMkLst>
        <pc:spChg chg="mod">
          <ac:chgData name="Karen R" userId="d62c0a332284639f" providerId="LiveId" clId="{2156371B-6439-40D9-B25D-4608D898FB24}" dt="2018-04-18T21:34:15.579" v="58" actId="20577"/>
          <ac:spMkLst>
            <pc:docMk/>
            <pc:sldMk cId="3965605732" sldId="257"/>
            <ac:spMk id="5" creationId="{813034EB-50E6-4666-8808-344B362DBAF3}"/>
          </ac:spMkLst>
        </pc:spChg>
      </pc:sldChg>
      <pc:sldChg chg="modSp">
        <pc:chgData name="Karen R" userId="d62c0a332284639f" providerId="LiveId" clId="{2156371B-6439-40D9-B25D-4608D898FB24}" dt="2018-04-18T21:35:40.784" v="87" actId="20577"/>
        <pc:sldMkLst>
          <pc:docMk/>
          <pc:sldMk cId="1486695553" sldId="258"/>
        </pc:sldMkLst>
        <pc:spChg chg="mod">
          <ac:chgData name="Karen R" userId="d62c0a332284639f" providerId="LiveId" clId="{2156371B-6439-40D9-B25D-4608D898FB24}" dt="2018-04-18T21:35:40.784" v="87" actId="20577"/>
          <ac:spMkLst>
            <pc:docMk/>
            <pc:sldMk cId="1486695553" sldId="258"/>
            <ac:spMk id="2" creationId="{910E6E25-02EA-4C56-A991-4DE6285BAD3C}"/>
          </ac:spMkLst>
        </pc:spChg>
      </pc:sldChg>
      <pc:sldChg chg="addSp modSp">
        <pc:chgData name="Karen R" userId="d62c0a332284639f" providerId="LiveId" clId="{2156371B-6439-40D9-B25D-4608D898FB24}" dt="2018-04-19T03:18:05.578" v="263" actId="14100"/>
        <pc:sldMkLst>
          <pc:docMk/>
          <pc:sldMk cId="4138740502" sldId="263"/>
        </pc:sldMkLst>
        <pc:spChg chg="mod">
          <ac:chgData name="Karen R" userId="d62c0a332284639f" providerId="LiveId" clId="{2156371B-6439-40D9-B25D-4608D898FB24}" dt="2018-04-19T03:17:43.770" v="256" actId="20577"/>
          <ac:spMkLst>
            <pc:docMk/>
            <pc:sldMk cId="4138740502" sldId="263"/>
            <ac:spMk id="2" creationId="{91943494-5841-4901-AB86-73D6332ACA8A}"/>
          </ac:spMkLst>
        </pc:spChg>
        <pc:picChg chg="add mod">
          <ac:chgData name="Karen R" userId="d62c0a332284639f" providerId="LiveId" clId="{2156371B-6439-40D9-B25D-4608D898FB24}" dt="2018-04-19T03:17:48.864" v="257" actId="14100"/>
          <ac:picMkLst>
            <pc:docMk/>
            <pc:sldMk cId="4138740502" sldId="263"/>
            <ac:picMk id="4" creationId="{BAD6E129-1C5A-4624-ACFB-781AE63114FC}"/>
          </ac:picMkLst>
        </pc:picChg>
        <pc:picChg chg="add mod">
          <ac:chgData name="Karen R" userId="d62c0a332284639f" providerId="LiveId" clId="{2156371B-6439-40D9-B25D-4608D898FB24}" dt="2018-04-19T03:17:53.721" v="259" actId="14100"/>
          <ac:picMkLst>
            <pc:docMk/>
            <pc:sldMk cId="4138740502" sldId="263"/>
            <ac:picMk id="6" creationId="{6FF3D420-5AE2-4A89-B6CC-CE6B114A99F9}"/>
          </ac:picMkLst>
        </pc:picChg>
        <pc:picChg chg="add mod">
          <ac:chgData name="Karen R" userId="d62c0a332284639f" providerId="LiveId" clId="{2156371B-6439-40D9-B25D-4608D898FB24}" dt="2018-04-19T03:17:59.421" v="261" actId="14100"/>
          <ac:picMkLst>
            <pc:docMk/>
            <pc:sldMk cId="4138740502" sldId="263"/>
            <ac:picMk id="8" creationId="{66B10800-0703-4A5B-8470-16641E47C31F}"/>
          </ac:picMkLst>
        </pc:picChg>
        <pc:picChg chg="add mod">
          <ac:chgData name="Karen R" userId="d62c0a332284639f" providerId="LiveId" clId="{2156371B-6439-40D9-B25D-4608D898FB24}" dt="2018-04-19T03:18:05.578" v="263" actId="14100"/>
          <ac:picMkLst>
            <pc:docMk/>
            <pc:sldMk cId="4138740502" sldId="263"/>
            <ac:picMk id="10" creationId="{ABAC84A9-F900-44D4-934C-1E90384DC536}"/>
          </ac:picMkLst>
        </pc:picChg>
      </pc:sldChg>
      <pc:sldChg chg="addSp modSp">
        <pc:chgData name="Karen R" userId="d62c0a332284639f" providerId="LiveId" clId="{2156371B-6439-40D9-B25D-4608D898FB24}" dt="2018-04-19T03:20:25.769" v="328" actId="1076"/>
        <pc:sldMkLst>
          <pc:docMk/>
          <pc:sldMk cId="2234069489" sldId="264"/>
        </pc:sldMkLst>
        <pc:spChg chg="mod">
          <ac:chgData name="Karen R" userId="d62c0a332284639f" providerId="LiveId" clId="{2156371B-6439-40D9-B25D-4608D898FB24}" dt="2018-04-19T03:20:11.526" v="324" actId="14100"/>
          <ac:spMkLst>
            <pc:docMk/>
            <pc:sldMk cId="2234069489" sldId="264"/>
            <ac:spMk id="2" creationId="{91943494-5841-4901-AB86-73D6332ACA8A}"/>
          </ac:spMkLst>
        </pc:spChg>
        <pc:picChg chg="add mod">
          <ac:chgData name="Karen R" userId="d62c0a332284639f" providerId="LiveId" clId="{2156371B-6439-40D9-B25D-4608D898FB24}" dt="2018-04-19T03:20:25.769" v="328" actId="1076"/>
          <ac:picMkLst>
            <pc:docMk/>
            <pc:sldMk cId="2234069489" sldId="264"/>
            <ac:picMk id="4" creationId="{C1D656AF-60E2-4069-853D-0433C39AB23A}"/>
          </ac:picMkLst>
        </pc:picChg>
        <pc:picChg chg="add mod">
          <ac:chgData name="Karen R" userId="d62c0a332284639f" providerId="LiveId" clId="{2156371B-6439-40D9-B25D-4608D898FB24}" dt="2018-04-19T03:20:16.196" v="326" actId="14100"/>
          <ac:picMkLst>
            <pc:docMk/>
            <pc:sldMk cId="2234069489" sldId="264"/>
            <ac:picMk id="6" creationId="{E27F38E6-C62B-4616-9536-C5F1462FD03A}"/>
          </ac:picMkLst>
        </pc:picChg>
      </pc:sldChg>
      <pc:sldChg chg="addSp modSp">
        <pc:chgData name="Karen R" userId="d62c0a332284639f" providerId="LiveId" clId="{2156371B-6439-40D9-B25D-4608D898FB24}" dt="2018-04-19T03:24:23.363" v="500" actId="14100"/>
        <pc:sldMkLst>
          <pc:docMk/>
          <pc:sldMk cId="189764704" sldId="265"/>
        </pc:sldMkLst>
        <pc:spChg chg="mod">
          <ac:chgData name="Karen R" userId="d62c0a332284639f" providerId="LiveId" clId="{2156371B-6439-40D9-B25D-4608D898FB24}" dt="2018-04-19T03:24:17.906" v="499" actId="122"/>
          <ac:spMkLst>
            <pc:docMk/>
            <pc:sldMk cId="189764704" sldId="265"/>
            <ac:spMk id="2" creationId="{91943494-5841-4901-AB86-73D6332ACA8A}"/>
          </ac:spMkLst>
        </pc:spChg>
        <pc:picChg chg="add mod">
          <ac:chgData name="Karen R" userId="d62c0a332284639f" providerId="LiveId" clId="{2156371B-6439-40D9-B25D-4608D898FB24}" dt="2018-04-19T03:22:07.239" v="345" actId="1076"/>
          <ac:picMkLst>
            <pc:docMk/>
            <pc:sldMk cId="189764704" sldId="265"/>
            <ac:picMk id="4" creationId="{0FBECD24-164C-45C4-A986-FE93E19B39F7}"/>
          </ac:picMkLst>
        </pc:picChg>
        <pc:picChg chg="add mod">
          <ac:chgData name="Karen R" userId="d62c0a332284639f" providerId="LiveId" clId="{2156371B-6439-40D9-B25D-4608D898FB24}" dt="2018-04-19T03:22:03.645" v="344" actId="14100"/>
          <ac:picMkLst>
            <pc:docMk/>
            <pc:sldMk cId="189764704" sldId="265"/>
            <ac:picMk id="6" creationId="{E599E1F0-E3DA-423D-A606-FD8FD27C031F}"/>
          </ac:picMkLst>
        </pc:picChg>
        <pc:picChg chg="add mod">
          <ac:chgData name="Karen R" userId="d62c0a332284639f" providerId="LiveId" clId="{2156371B-6439-40D9-B25D-4608D898FB24}" dt="2018-04-19T03:24:23.363" v="500" actId="14100"/>
          <ac:picMkLst>
            <pc:docMk/>
            <pc:sldMk cId="189764704" sldId="265"/>
            <ac:picMk id="8" creationId="{E64F7A2D-4BED-4F5C-A7B2-4B1D094B11BE}"/>
          </ac:picMkLst>
        </pc:picChg>
        <pc:picChg chg="add mod">
          <ac:chgData name="Karen R" userId="d62c0a332284639f" providerId="LiveId" clId="{2156371B-6439-40D9-B25D-4608D898FB24}" dt="2018-04-19T03:23:10.837" v="415" actId="1076"/>
          <ac:picMkLst>
            <pc:docMk/>
            <pc:sldMk cId="189764704" sldId="265"/>
            <ac:picMk id="10" creationId="{3AF91348-202D-4C99-809E-27123CB39703}"/>
          </ac:picMkLst>
        </pc:picChg>
      </pc:sldChg>
      <pc:sldChg chg="addSp delSp modSp add mod setBg setClrOvrMap">
        <pc:chgData name="Karen R" userId="d62c0a332284639f" providerId="LiveId" clId="{2156371B-6439-40D9-B25D-4608D898FB24}" dt="2018-04-22T17:14:16.608" v="557" actId="171"/>
        <pc:sldMkLst>
          <pc:docMk/>
          <pc:sldMk cId="300392197" sldId="266"/>
        </pc:sldMkLst>
        <pc:spChg chg="add mod ord">
          <ac:chgData name="Karen R" userId="d62c0a332284639f" providerId="LiveId" clId="{2156371B-6439-40D9-B25D-4608D898FB24}" dt="2018-04-22T17:13:10.528" v="538" actId="26606"/>
          <ac:spMkLst>
            <pc:docMk/>
            <pc:sldMk cId="300392197" sldId="266"/>
            <ac:spMk id="2" creationId="{29515989-3A6A-45D3-AF20-FAB16BC854D9}"/>
          </ac:spMkLst>
        </pc:spChg>
        <pc:spChg chg="add del">
          <ac:chgData name="Karen R" userId="d62c0a332284639f" providerId="LiveId" clId="{2156371B-6439-40D9-B25D-4608D898FB24}" dt="2018-04-22T17:13:10.528" v="538" actId="26606"/>
          <ac:spMkLst>
            <pc:docMk/>
            <pc:sldMk cId="300392197" sldId="266"/>
            <ac:spMk id="8204" creationId="{7AE95D8F-9825-4222-8846-E3461598CC62}"/>
          </ac:spMkLst>
        </pc:spChg>
        <pc:picChg chg="add mod ord modCrop">
          <ac:chgData name="Karen R" userId="d62c0a332284639f" providerId="LiveId" clId="{2156371B-6439-40D9-B25D-4608D898FB24}" dt="2018-04-22T17:13:46.588" v="549" actId="1076"/>
          <ac:picMkLst>
            <pc:docMk/>
            <pc:sldMk cId="300392197" sldId="266"/>
            <ac:picMk id="8194" creationId="{3E3D87B6-8D0D-4925-BC21-147E7917C9BF}"/>
          </ac:picMkLst>
        </pc:picChg>
        <pc:picChg chg="add mod ord modCrop">
          <ac:chgData name="Karen R" userId="d62c0a332284639f" providerId="LiveId" clId="{2156371B-6439-40D9-B25D-4608D898FB24}" dt="2018-04-22T17:14:16.608" v="557" actId="171"/>
          <ac:picMkLst>
            <pc:docMk/>
            <pc:sldMk cId="300392197" sldId="266"/>
            <ac:picMk id="8196" creationId="{66A775BA-CED6-4EA2-BB02-D620A2ADBC59}"/>
          </ac:picMkLst>
        </pc:picChg>
        <pc:picChg chg="add mod ord modCrop">
          <ac:chgData name="Karen R" userId="d62c0a332284639f" providerId="LiveId" clId="{2156371B-6439-40D9-B25D-4608D898FB24}" dt="2018-04-22T17:13:34.581" v="545" actId="1076"/>
          <ac:picMkLst>
            <pc:docMk/>
            <pc:sldMk cId="300392197" sldId="266"/>
            <ac:picMk id="8198" creationId="{56DF253D-893C-4463-8511-7C378B0BF476}"/>
          </ac:picMkLst>
        </pc:picChg>
        <pc:picChg chg="add mod ord modCrop">
          <ac:chgData name="Karen R" userId="d62c0a332284639f" providerId="LiveId" clId="{2156371B-6439-40D9-B25D-4608D898FB24}" dt="2018-04-22T17:14:00.141" v="554" actId="171"/>
          <ac:picMkLst>
            <pc:docMk/>
            <pc:sldMk cId="300392197" sldId="266"/>
            <ac:picMk id="8200" creationId="{527B5A75-F79F-449F-B040-8DF062A7370A}"/>
          </ac:picMkLst>
        </pc:picChg>
        <pc:cxnChg chg="add del">
          <ac:chgData name="Karen R" userId="d62c0a332284639f" providerId="LiveId" clId="{2156371B-6439-40D9-B25D-4608D898FB24}" dt="2018-04-22T17:12:48.671" v="534" actId="26606"/>
          <ac:cxnSpMkLst>
            <pc:docMk/>
            <pc:sldMk cId="300392197" sldId="266"/>
            <ac:cxnSpMk id="77" creationId="{EBAD6A72-88E8-42F7-88B9-CAF744536BE4}"/>
          </ac:cxnSpMkLst>
        </pc:cxnChg>
        <pc:cxnChg chg="add del">
          <ac:chgData name="Karen R" userId="d62c0a332284639f" providerId="LiveId" clId="{2156371B-6439-40D9-B25D-4608D898FB24}" dt="2018-04-22T17:12:48.671" v="534" actId="26606"/>
          <ac:cxnSpMkLst>
            <pc:docMk/>
            <pc:sldMk cId="300392197" sldId="266"/>
            <ac:cxnSpMk id="79" creationId="{C800968E-0A99-46C4-A9B2-6A63AC66F4B0}"/>
          </ac:cxnSpMkLst>
        </pc:cxnChg>
        <pc:cxnChg chg="add del">
          <ac:chgData name="Karen R" userId="d62c0a332284639f" providerId="LiveId" clId="{2156371B-6439-40D9-B25D-4608D898FB24}" dt="2018-04-22T17:12:48.671" v="534" actId="26606"/>
          <ac:cxnSpMkLst>
            <pc:docMk/>
            <pc:sldMk cId="300392197" sldId="266"/>
            <ac:cxnSpMk id="81" creationId="{0627B73E-D784-4780-AA33-DCDFE7DA16ED}"/>
          </ac:cxnSpMkLst>
        </pc:cxnChg>
        <pc:cxnChg chg="add del">
          <ac:chgData name="Karen R" userId="d62c0a332284639f" providerId="LiveId" clId="{2156371B-6439-40D9-B25D-4608D898FB24}" dt="2018-04-22T17:12:48.671" v="534" actId="26606"/>
          <ac:cxnSpMkLst>
            <pc:docMk/>
            <pc:sldMk cId="300392197" sldId="266"/>
            <ac:cxnSpMk id="83" creationId="{99FF1850-8D1E-4E84-BD9E-F2E906958502}"/>
          </ac:cxnSpMkLst>
        </pc:cxnChg>
        <pc:cxnChg chg="add del">
          <ac:chgData name="Karen R" userId="d62c0a332284639f" providerId="LiveId" clId="{2156371B-6439-40D9-B25D-4608D898FB24}" dt="2018-04-22T17:13:10.528" v="538" actId="26606"/>
          <ac:cxnSpMkLst>
            <pc:docMk/>
            <pc:sldMk cId="300392197" sldId="266"/>
            <ac:cxnSpMk id="85" creationId="{942B920A-73AD-402A-8EEF-B88E1A9398B8}"/>
          </ac:cxnSpMkLst>
        </pc:cxnChg>
        <pc:cxnChg chg="add del">
          <ac:chgData name="Karen R" userId="d62c0a332284639f" providerId="LiveId" clId="{2156371B-6439-40D9-B25D-4608D898FB24}" dt="2018-04-22T17:12:53.538" v="536" actId="26606"/>
          <ac:cxnSpMkLst>
            <pc:docMk/>
            <pc:sldMk cId="300392197" sldId="266"/>
            <ac:cxnSpMk id="8202" creationId="{8733B210-462D-42A4-BA20-36743BB5E686}"/>
          </ac:cxnSpMkLst>
        </pc:cxnChg>
        <pc:cxnChg chg="add del">
          <ac:chgData name="Karen R" userId="d62c0a332284639f" providerId="LiveId" clId="{2156371B-6439-40D9-B25D-4608D898FB24}" dt="2018-04-22T17:13:10.528" v="538" actId="26606"/>
          <ac:cxnSpMkLst>
            <pc:docMk/>
            <pc:sldMk cId="300392197" sldId="266"/>
            <ac:cxnSpMk id="8205" creationId="{3217665F-0036-444A-8D4A-33AF36A36A42}"/>
          </ac:cxnSpMkLst>
        </pc:cxnChg>
        <pc:cxnChg chg="add del">
          <ac:chgData name="Karen R" userId="d62c0a332284639f" providerId="LiveId" clId="{2156371B-6439-40D9-B25D-4608D898FB24}" dt="2018-04-22T17:13:10.528" v="538" actId="26606"/>
          <ac:cxnSpMkLst>
            <pc:docMk/>
            <pc:sldMk cId="300392197" sldId="266"/>
            <ac:cxnSpMk id="8206" creationId="{DFDA47BC-3069-47F5-8257-24B3B1F76A08}"/>
          </ac:cxnSpMkLst>
        </pc:cxnChg>
        <pc:cxnChg chg="add del">
          <ac:chgData name="Karen R" userId="d62c0a332284639f" providerId="LiveId" clId="{2156371B-6439-40D9-B25D-4608D898FB24}" dt="2018-04-22T17:13:10.528" v="538" actId="26606"/>
          <ac:cxnSpMkLst>
            <pc:docMk/>
            <pc:sldMk cId="300392197" sldId="266"/>
            <ac:cxnSpMk id="8207" creationId="{00C9EB70-BC82-414A-BF8D-AD7FC6727616}"/>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1E7C-37C0-485F-8880-F4E6AD8A8F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C9439-78DD-4BB9-BF94-64AA14174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40A1F1-E4F1-4D2A-A25F-D3CE8A2E0AA7}"/>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5" name="Footer Placeholder 4">
            <a:extLst>
              <a:ext uri="{FF2B5EF4-FFF2-40B4-BE49-F238E27FC236}">
                <a16:creationId xmlns:a16="http://schemas.microsoft.com/office/drawing/2014/main" id="{608580DC-CFF5-4396-BE4A-E11E4E960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CB718-1AF7-4AFB-9D5E-5A860ED65BED}"/>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278081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AA2E4-BFF8-417F-8A48-3056CA0147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4CE24A-C5DA-41AF-975D-2BE0CBFA14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D6C14-862C-4A1B-8F9F-4A243EBF7D30}"/>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5" name="Footer Placeholder 4">
            <a:extLst>
              <a:ext uri="{FF2B5EF4-FFF2-40B4-BE49-F238E27FC236}">
                <a16:creationId xmlns:a16="http://schemas.microsoft.com/office/drawing/2014/main" id="{B6DEE6AF-9F19-4A17-B7A0-E0BCB6A65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95716-8989-4534-B724-1BCA147D2CA4}"/>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1587736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E83554-6E7D-4207-99A8-13592E1FC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4AA1C2-82A6-4858-96DA-F3983F5C60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07CC7-D671-4D97-93D9-565DF74D2EE6}"/>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5" name="Footer Placeholder 4">
            <a:extLst>
              <a:ext uri="{FF2B5EF4-FFF2-40B4-BE49-F238E27FC236}">
                <a16:creationId xmlns:a16="http://schemas.microsoft.com/office/drawing/2014/main" id="{AD5A9CD9-FBD9-4F83-88DF-49BEFD3CA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11AA2-B999-4E81-A9A2-25BA879CFF9A}"/>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108477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EE5A-9B94-41F0-959C-242F380D2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9C66F1-BA9C-432C-B19D-E14BC8ADE3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1B7B8-37EF-47E2-A65A-8E2B54B80FDA}"/>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5" name="Footer Placeholder 4">
            <a:extLst>
              <a:ext uri="{FF2B5EF4-FFF2-40B4-BE49-F238E27FC236}">
                <a16:creationId xmlns:a16="http://schemas.microsoft.com/office/drawing/2014/main" id="{0F98FE1B-3B26-494D-BAEB-AFFEA203F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E37C0-4902-4FCC-8F63-E58AFCFDF803}"/>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35662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65B9-2970-4A53-A7EB-5D7CAFE1B0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C77263-598E-43D6-87BD-2D21B167B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2776D3-6891-401D-BAC9-46F6AA852271}"/>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5" name="Footer Placeholder 4">
            <a:extLst>
              <a:ext uri="{FF2B5EF4-FFF2-40B4-BE49-F238E27FC236}">
                <a16:creationId xmlns:a16="http://schemas.microsoft.com/office/drawing/2014/main" id="{285E0098-5A0B-42A5-9446-DE3C90B68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40533-341E-43A3-8AA3-042B03598F9B}"/>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79121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7B805-1968-491D-9D15-6EB9E8EBE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A258B-B223-4208-AB3C-8799BF2293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09BA1-5823-452A-BF8F-EDD1116F09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3BEEB-FC41-4B2A-9793-853596CB089D}"/>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6" name="Footer Placeholder 5">
            <a:extLst>
              <a:ext uri="{FF2B5EF4-FFF2-40B4-BE49-F238E27FC236}">
                <a16:creationId xmlns:a16="http://schemas.microsoft.com/office/drawing/2014/main" id="{497C5F9E-FEDE-46F8-A9C8-2C8511150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A4C59-DCBE-4D57-B019-AA322AC5D016}"/>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400292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2645-0486-4420-9404-34022521E1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87B6A3-D79A-438A-9FE7-015695F7B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12020-1DBE-40D5-BE90-77B5859908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882AF-D2B6-4398-B576-80F08AF061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D998B3-CD80-4D88-97CF-D1932488384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2D9290-6D9C-4781-9052-E8EB668F31C5}"/>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8" name="Footer Placeholder 7">
            <a:extLst>
              <a:ext uri="{FF2B5EF4-FFF2-40B4-BE49-F238E27FC236}">
                <a16:creationId xmlns:a16="http://schemas.microsoft.com/office/drawing/2014/main" id="{57283B98-6CE6-4D91-B3B5-8547A921BD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2FCFF2-EC40-4F80-9E89-F4129555A244}"/>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201242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DED0-B302-4C2A-AD7F-1D44E84406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BB8202-A52A-4951-A0C6-2F4CBFF30DB1}"/>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4" name="Footer Placeholder 3">
            <a:extLst>
              <a:ext uri="{FF2B5EF4-FFF2-40B4-BE49-F238E27FC236}">
                <a16:creationId xmlns:a16="http://schemas.microsoft.com/office/drawing/2014/main" id="{769BB854-DD0E-4FE1-8584-B5EB6E0DA7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7C02DC-22B2-45C2-8EC1-00F4D90D4E4E}"/>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60637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7BE41-7080-492C-A06D-AE0EBA8C56CA}"/>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3" name="Footer Placeholder 2">
            <a:extLst>
              <a:ext uri="{FF2B5EF4-FFF2-40B4-BE49-F238E27FC236}">
                <a16:creationId xmlns:a16="http://schemas.microsoft.com/office/drawing/2014/main" id="{EB7EFB9F-4B92-4CF9-A513-93C2F6F7BA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469FDD-9095-4376-8E66-FAC831D70CCB}"/>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90920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3A16-527D-44DC-BD74-F89DE36B0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BF28FE-4511-4FE9-BECF-042A3896F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4AF9BA-1267-458A-99EA-866B4F91A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AA625-6F2F-4BD6-8DCA-A36F80FA93EE}"/>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6" name="Footer Placeholder 5">
            <a:extLst>
              <a:ext uri="{FF2B5EF4-FFF2-40B4-BE49-F238E27FC236}">
                <a16:creationId xmlns:a16="http://schemas.microsoft.com/office/drawing/2014/main" id="{7D50333A-E6D5-4718-8510-5297D00D0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E6A6D-EDF5-4CC3-ADA0-2935C8443CB2}"/>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392525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7CBE-9534-4CDD-8251-2E9B046DC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2600DC-4776-4596-91B6-1AEB708C1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BA15F-0DA3-4D58-8FA5-DBC4C8B2F6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6F5B19-BA2C-47E4-8F6F-15FE3CE7ED53}"/>
              </a:ext>
            </a:extLst>
          </p:cNvPr>
          <p:cNvSpPr>
            <a:spLocks noGrp="1"/>
          </p:cNvSpPr>
          <p:nvPr>
            <p:ph type="dt" sz="half" idx="10"/>
          </p:nvPr>
        </p:nvSpPr>
        <p:spPr/>
        <p:txBody>
          <a:bodyPr/>
          <a:lstStyle/>
          <a:p>
            <a:fld id="{9FE841DD-935B-4406-B5BE-9651F8527245}" type="datetimeFigureOut">
              <a:rPr lang="en-US" smtClean="0"/>
              <a:t>5/29/2018</a:t>
            </a:fld>
            <a:endParaRPr lang="en-US"/>
          </a:p>
        </p:txBody>
      </p:sp>
      <p:sp>
        <p:nvSpPr>
          <p:cNvPr id="6" name="Footer Placeholder 5">
            <a:extLst>
              <a:ext uri="{FF2B5EF4-FFF2-40B4-BE49-F238E27FC236}">
                <a16:creationId xmlns:a16="http://schemas.microsoft.com/office/drawing/2014/main" id="{41DDC20F-9E29-4942-8E1E-90D6C4481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520BD-797D-444C-8871-2354478221B3}"/>
              </a:ext>
            </a:extLst>
          </p:cNvPr>
          <p:cNvSpPr>
            <a:spLocks noGrp="1"/>
          </p:cNvSpPr>
          <p:nvPr>
            <p:ph type="sldNum" sz="quarter" idx="12"/>
          </p:nvPr>
        </p:nvSpPr>
        <p:spPr/>
        <p:txBody>
          <a:bodyPr/>
          <a:lstStyle/>
          <a:p>
            <a:fld id="{6367EFC1-A70C-4807-AC25-78F76613BCD8}" type="slidenum">
              <a:rPr lang="en-US" smtClean="0"/>
              <a:t>‹#›</a:t>
            </a:fld>
            <a:endParaRPr lang="en-US"/>
          </a:p>
        </p:txBody>
      </p:sp>
    </p:spTree>
    <p:extLst>
      <p:ext uri="{BB962C8B-B14F-4D97-AF65-F5344CB8AC3E}">
        <p14:creationId xmlns:p14="http://schemas.microsoft.com/office/powerpoint/2010/main" val="127816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10662-F5FB-4D2E-8EAA-7826E4D70D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F6292-C337-4D77-9B79-B35C2F5C83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A15CC-BB5A-4B84-88C9-E079BC284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841DD-935B-4406-B5BE-9651F8527245}" type="datetimeFigureOut">
              <a:rPr lang="en-US" smtClean="0"/>
              <a:t>5/29/2018</a:t>
            </a:fld>
            <a:endParaRPr lang="en-US"/>
          </a:p>
        </p:txBody>
      </p:sp>
      <p:sp>
        <p:nvSpPr>
          <p:cNvPr id="5" name="Footer Placeholder 4">
            <a:extLst>
              <a:ext uri="{FF2B5EF4-FFF2-40B4-BE49-F238E27FC236}">
                <a16:creationId xmlns:a16="http://schemas.microsoft.com/office/drawing/2014/main" id="{D1A7CAAD-60C3-4924-A9E7-2D2B670A37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3610F9-357D-4D34-B980-5B73A2643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7EFC1-A70C-4807-AC25-78F76613BCD8}" type="slidenum">
              <a:rPr lang="en-US" smtClean="0"/>
              <a:t>‹#›</a:t>
            </a:fld>
            <a:endParaRPr lang="en-US"/>
          </a:p>
        </p:txBody>
      </p:sp>
    </p:spTree>
    <p:extLst>
      <p:ext uri="{BB962C8B-B14F-4D97-AF65-F5344CB8AC3E}">
        <p14:creationId xmlns:p14="http://schemas.microsoft.com/office/powerpoint/2010/main" val="270540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hsart1.wikispaces.com/Paul+Klee+-+Fantastic+Child+Artist"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60B21A5C-062F-46C2-8389-53D40F46AA2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pink wall&#10;&#10;Description generated with high confidence">
            <a:extLst>
              <a:ext uri="{FF2B5EF4-FFF2-40B4-BE49-F238E27FC236}">
                <a16:creationId xmlns:a16="http://schemas.microsoft.com/office/drawing/2014/main" id="{541FE912-4B72-4553-900C-38C1E992F34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335" r="5393" b="3"/>
          <a:stretch/>
        </p:blipFill>
        <p:spPr>
          <a:xfrm>
            <a:off x="1" y="647373"/>
            <a:ext cx="5385130" cy="6210629"/>
          </a:xfrm>
          <a:custGeom>
            <a:avLst/>
            <a:gdLst>
              <a:gd name="connsiteX0" fmla="*/ 2203018 w 5385130"/>
              <a:gd name="connsiteY0" fmla="*/ 0 h 6210629"/>
              <a:gd name="connsiteX1" fmla="*/ 5385130 w 5385130"/>
              <a:gd name="connsiteY1" fmla="*/ 3182112 h 6210629"/>
              <a:gd name="connsiteX2" fmla="*/ 3441640 w 5385130"/>
              <a:gd name="connsiteY2" fmla="*/ 6114158 h 6210629"/>
              <a:gd name="connsiteX3" fmla="*/ 3178061 w 5385130"/>
              <a:gd name="connsiteY3" fmla="*/ 6210629 h 6210629"/>
              <a:gd name="connsiteX4" fmla="*/ 1233206 w 5385130"/>
              <a:gd name="connsiteY4" fmla="*/ 6210629 h 6210629"/>
              <a:gd name="connsiteX5" fmla="*/ 1108901 w 5385130"/>
              <a:gd name="connsiteY5" fmla="*/ 6171135 h 6210629"/>
              <a:gd name="connsiteX6" fmla="*/ 178899 w 5385130"/>
              <a:gd name="connsiteY6" fmla="*/ 5637585 h 6210629"/>
              <a:gd name="connsiteX7" fmla="*/ 0 w 5385130"/>
              <a:gd name="connsiteY7" fmla="*/ 5474990 h 6210629"/>
              <a:gd name="connsiteX8" fmla="*/ 0 w 5385130"/>
              <a:gd name="connsiteY8" fmla="*/ 889234 h 6210629"/>
              <a:gd name="connsiteX9" fmla="*/ 178899 w 5385130"/>
              <a:gd name="connsiteY9" fmla="*/ 726640 h 6210629"/>
              <a:gd name="connsiteX10" fmla="*/ 2203018 w 5385130"/>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73" name="Freeform: Shape 72">
            <a:extLst>
              <a:ext uri="{FF2B5EF4-FFF2-40B4-BE49-F238E27FC236}">
                <a16:creationId xmlns:a16="http://schemas.microsoft.com/office/drawing/2014/main" id="{8A177BCC-4208-4795-8572-4D623BA1E2A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Alma Thomas.jpg">
            <a:extLst>
              <a:ext uri="{FF2B5EF4-FFF2-40B4-BE49-F238E27FC236}">
                <a16:creationId xmlns:a16="http://schemas.microsoft.com/office/drawing/2014/main" id="{A58A1276-9838-4648-8A54-1FFB9CF48A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79" r="3" b="43376"/>
          <a:stretch/>
        </p:blipFill>
        <p:spPr bwMode="auto">
          <a:xfrm>
            <a:off x="5398355"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D66A3C-8B05-4DD4-B8F6-E0D139FA88C3}"/>
              </a:ext>
            </a:extLst>
          </p:cNvPr>
          <p:cNvSpPr>
            <a:spLocks noGrp="1"/>
          </p:cNvSpPr>
          <p:nvPr>
            <p:ph type="ctrTitle"/>
          </p:nvPr>
        </p:nvSpPr>
        <p:spPr>
          <a:xfrm>
            <a:off x="6230271" y="3794336"/>
            <a:ext cx="5242259" cy="1922251"/>
          </a:xfrm>
        </p:spPr>
        <p:txBody>
          <a:bodyPr anchor="t">
            <a:normAutofit/>
          </a:bodyPr>
          <a:lstStyle/>
          <a:p>
            <a:r>
              <a:rPr lang="en-US" sz="4400" dirty="0"/>
              <a:t>ALMA W. THOMAS</a:t>
            </a:r>
            <a:br>
              <a:rPr lang="en-US" sz="4400" dirty="0"/>
            </a:br>
            <a:r>
              <a:rPr lang="en-US" sz="4400" dirty="0"/>
              <a:t>(1891-1978)</a:t>
            </a:r>
          </a:p>
        </p:txBody>
      </p:sp>
      <p:sp>
        <p:nvSpPr>
          <p:cNvPr id="3" name="Subtitle 2">
            <a:extLst>
              <a:ext uri="{FF2B5EF4-FFF2-40B4-BE49-F238E27FC236}">
                <a16:creationId xmlns:a16="http://schemas.microsoft.com/office/drawing/2014/main" id="{07561108-C079-41C9-BA64-8FA1F5827DCC}"/>
              </a:ext>
            </a:extLst>
          </p:cNvPr>
          <p:cNvSpPr>
            <a:spLocks noGrp="1"/>
          </p:cNvSpPr>
          <p:nvPr>
            <p:ph type="subTitle" idx="1"/>
          </p:nvPr>
        </p:nvSpPr>
        <p:spPr>
          <a:xfrm>
            <a:off x="7578215" y="5500864"/>
            <a:ext cx="2974164" cy="361060"/>
          </a:xfrm>
        </p:spPr>
        <p:txBody>
          <a:bodyPr anchor="b">
            <a:normAutofit lnSpcReduction="10000"/>
          </a:bodyPr>
          <a:lstStyle/>
          <a:p>
            <a:pPr algn="l"/>
            <a:r>
              <a:rPr lang="en-US" sz="2000" dirty="0"/>
              <a:t>Abstract Impressionism</a:t>
            </a:r>
          </a:p>
        </p:txBody>
      </p:sp>
      <p:sp>
        <p:nvSpPr>
          <p:cNvPr id="9" name="Subtitle 2">
            <a:extLst>
              <a:ext uri="{FF2B5EF4-FFF2-40B4-BE49-F238E27FC236}">
                <a16:creationId xmlns:a16="http://schemas.microsoft.com/office/drawing/2014/main" id="{20907173-EE03-4D7A-84C0-F4CB3A46447A}"/>
              </a:ext>
            </a:extLst>
          </p:cNvPr>
          <p:cNvSpPr txBox="1">
            <a:spLocks/>
          </p:cNvSpPr>
          <p:nvPr/>
        </p:nvSpPr>
        <p:spPr>
          <a:xfrm>
            <a:off x="5562262" y="1941983"/>
            <a:ext cx="7312480" cy="1797429"/>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0" dirty="0">
                <a:latin typeface="Freestyle Script" panose="030804020302050B0404" pitchFamily="66" charset="0"/>
              </a:rPr>
              <a:t>Inspired by the work of</a:t>
            </a:r>
          </a:p>
        </p:txBody>
      </p:sp>
    </p:spTree>
    <p:extLst>
      <p:ext uri="{BB962C8B-B14F-4D97-AF65-F5344CB8AC3E}">
        <p14:creationId xmlns:p14="http://schemas.microsoft.com/office/powerpoint/2010/main" val="4501618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943494-5841-4901-AB86-73D6332ACA8A}"/>
              </a:ext>
            </a:extLst>
          </p:cNvPr>
          <p:cNvSpPr txBox="1"/>
          <p:nvPr/>
        </p:nvSpPr>
        <p:spPr>
          <a:xfrm>
            <a:off x="358815" y="266218"/>
            <a:ext cx="11273741" cy="646331"/>
          </a:xfrm>
          <a:prstGeom prst="rect">
            <a:avLst/>
          </a:prstGeom>
          <a:noFill/>
        </p:spPr>
        <p:txBody>
          <a:bodyPr wrap="square" rtlCol="0">
            <a:spAutoFit/>
          </a:bodyPr>
          <a:lstStyle/>
          <a:p>
            <a:pPr algn="ctr"/>
            <a:r>
              <a:rPr lang="en-US" dirty="0"/>
              <a:t>After you are done painting, glue construction paper rectangles on your masterpiece. </a:t>
            </a:r>
          </a:p>
          <a:p>
            <a:r>
              <a:rPr lang="en-US" dirty="0"/>
              <a:t>You do not need to glue paper to every line or circle. Also, you can use the same colors as the paint, or different colors.</a:t>
            </a:r>
          </a:p>
        </p:txBody>
      </p:sp>
      <p:pic>
        <p:nvPicPr>
          <p:cNvPr id="4" name="Picture 3" descr="A picture containing person, indoor, colorful, wall&#10;&#10;Description generated with high confidence">
            <a:extLst>
              <a:ext uri="{FF2B5EF4-FFF2-40B4-BE49-F238E27FC236}">
                <a16:creationId xmlns:a16="http://schemas.microsoft.com/office/drawing/2014/main" id="{0FBECD24-164C-45C4-A986-FE93E19B3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772" y="996146"/>
            <a:ext cx="3772383" cy="2829287"/>
          </a:xfrm>
          <a:prstGeom prst="rect">
            <a:avLst/>
          </a:prstGeom>
        </p:spPr>
      </p:pic>
      <p:pic>
        <p:nvPicPr>
          <p:cNvPr id="6" name="Picture 5" descr="A picture containing cake, indoor&#10;&#10;Description generated with high confidence">
            <a:extLst>
              <a:ext uri="{FF2B5EF4-FFF2-40B4-BE49-F238E27FC236}">
                <a16:creationId xmlns:a16="http://schemas.microsoft.com/office/drawing/2014/main" id="{E599E1F0-E3DA-423D-A606-FD8FD27C0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772" y="3964329"/>
            <a:ext cx="3858227" cy="2893670"/>
          </a:xfrm>
          <a:prstGeom prst="rect">
            <a:avLst/>
          </a:prstGeom>
        </p:spPr>
      </p:pic>
      <p:pic>
        <p:nvPicPr>
          <p:cNvPr id="8" name="Picture 7" descr="A picture containing colorful, indoor, table, birthday&#10;&#10;Description generated with very high confidence">
            <a:extLst>
              <a:ext uri="{FF2B5EF4-FFF2-40B4-BE49-F238E27FC236}">
                <a16:creationId xmlns:a16="http://schemas.microsoft.com/office/drawing/2014/main" id="{E64F7A2D-4BED-4F5C-A7B2-4B1D094B1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809" y="996146"/>
            <a:ext cx="3772383" cy="2829288"/>
          </a:xfrm>
          <a:prstGeom prst="rect">
            <a:avLst/>
          </a:prstGeom>
        </p:spPr>
      </p:pic>
      <p:pic>
        <p:nvPicPr>
          <p:cNvPr id="10" name="Picture 9" descr="A picture containing colorful, kite, colored, balloon&#10;&#10;Description generated with high confidence">
            <a:extLst>
              <a:ext uri="{FF2B5EF4-FFF2-40B4-BE49-F238E27FC236}">
                <a16:creationId xmlns:a16="http://schemas.microsoft.com/office/drawing/2014/main" id="{3AF91348-202D-4C99-809E-27123CB39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965" y="3964328"/>
            <a:ext cx="3858228" cy="2893671"/>
          </a:xfrm>
          <a:prstGeom prst="rect">
            <a:avLst/>
          </a:prstGeom>
        </p:spPr>
      </p:pic>
    </p:spTree>
    <p:extLst>
      <p:ext uri="{BB962C8B-B14F-4D97-AF65-F5344CB8AC3E}">
        <p14:creationId xmlns:p14="http://schemas.microsoft.com/office/powerpoint/2010/main" val="189764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https://lh4.googleusercontent.com/-eUhebL91I-c/VA3tYIr6OVI/AAAAAAAAA-s/mT_iFx-BvNg/s640/blogger-image--230862993.jpg">
            <a:extLst>
              <a:ext uri="{FF2B5EF4-FFF2-40B4-BE49-F238E27FC236}">
                <a16:creationId xmlns:a16="http://schemas.microsoft.com/office/drawing/2014/main" id="{527B5A75-F79F-449F-B040-8DF062A737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43" b="17549"/>
          <a:stretch/>
        </p:blipFill>
        <p:spPr bwMode="auto">
          <a:xfrm>
            <a:off x="410901" y="3771674"/>
            <a:ext cx="3753573" cy="2983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515989-3A6A-45D3-AF20-FAB16BC854D9}"/>
              </a:ext>
            </a:extLst>
          </p:cNvPr>
          <p:cNvSpPr txBox="1"/>
          <p:nvPr/>
        </p:nvSpPr>
        <p:spPr>
          <a:xfrm>
            <a:off x="4658810" y="300942"/>
            <a:ext cx="1804533" cy="369332"/>
          </a:xfrm>
          <a:prstGeom prst="rect">
            <a:avLst/>
          </a:prstGeom>
          <a:noFill/>
        </p:spPr>
        <p:txBody>
          <a:bodyPr wrap="none" rtlCol="0">
            <a:spAutoFit/>
          </a:bodyPr>
          <a:lstStyle/>
          <a:p>
            <a:r>
              <a:rPr lang="en-US"/>
              <a:t>More Examples…</a:t>
            </a:r>
            <a:endParaRPr lang="en-US" dirty="0"/>
          </a:p>
        </p:txBody>
      </p:sp>
      <p:pic>
        <p:nvPicPr>
          <p:cNvPr id="8196" name="Picture 4" descr="https://lh5.googleusercontent.com/-8hhSh0ZuBuE/VA3tjSHK1yI/AAAAAAAAA_E/FzaZGTt3t9U/s640/blogger-image--1893974062.jpg">
            <a:extLst>
              <a:ext uri="{FF2B5EF4-FFF2-40B4-BE49-F238E27FC236}">
                <a16:creationId xmlns:a16="http://schemas.microsoft.com/office/drawing/2014/main" id="{66A775BA-CED6-4EA2-BB02-D620A2ADBC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85"/>
          <a:stretch/>
        </p:blipFill>
        <p:spPr bwMode="auto">
          <a:xfrm>
            <a:off x="6096000" y="3232321"/>
            <a:ext cx="4112917" cy="361470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lh5.googleusercontent.com/-AfFm_IxJv24/VA3tkowtrpI/AAAAAAAAA_M/F77QGb-1BcI/s640/blogger-image-2114105881.jpg">
            <a:extLst>
              <a:ext uri="{FF2B5EF4-FFF2-40B4-BE49-F238E27FC236}">
                <a16:creationId xmlns:a16="http://schemas.microsoft.com/office/drawing/2014/main" id="{3E3D87B6-8D0D-4925-BC21-147E7917C9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373"/>
          <a:stretch/>
        </p:blipFill>
        <p:spPr bwMode="auto">
          <a:xfrm>
            <a:off x="1885858" y="670274"/>
            <a:ext cx="4557231" cy="325856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lh6.googleusercontent.com/-DK5MmEfioXA/VA3tW2LROPI/AAAAAAAAA-k/GdTfzYRKmuo/s640/blogger-image--135209339.jpg">
            <a:extLst>
              <a:ext uri="{FF2B5EF4-FFF2-40B4-BE49-F238E27FC236}">
                <a16:creationId xmlns:a16="http://schemas.microsoft.com/office/drawing/2014/main" id="{56DF253D-893C-4463-8511-7C378B0BF4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504" b="26634"/>
          <a:stretch/>
        </p:blipFill>
        <p:spPr bwMode="auto">
          <a:xfrm>
            <a:off x="7311294" y="244808"/>
            <a:ext cx="4112917" cy="311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2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ortrait of Alma Thomas © Michael Fischer, 1976. Courtesy of the National Museum of American Art, Smithsonian Institution, Washington, DC.">
            <a:extLst>
              <a:ext uri="{FF2B5EF4-FFF2-40B4-BE49-F238E27FC236}">
                <a16:creationId xmlns:a16="http://schemas.microsoft.com/office/drawing/2014/main" id="{3F9B5173-620B-41FB-80DC-DC2F756AE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6" y="489201"/>
            <a:ext cx="4596130" cy="55710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3034EB-50E6-4666-8808-344B362DBAF3}"/>
              </a:ext>
            </a:extLst>
          </p:cNvPr>
          <p:cNvSpPr txBox="1"/>
          <p:nvPr/>
        </p:nvSpPr>
        <p:spPr>
          <a:xfrm>
            <a:off x="5292621" y="575285"/>
            <a:ext cx="6600636"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Alma Thomas was born in Columbus, Georgia. She moved with her family to Washington, D.C. at age 15 where she lived for the rest of her life. </a:t>
            </a:r>
          </a:p>
          <a:p>
            <a:endParaRPr lang="en-US" sz="2400" dirty="0"/>
          </a:p>
          <a:p>
            <a:pPr marL="285750" indent="-285750">
              <a:buFont typeface="Arial" panose="020B0604020202020204" pitchFamily="34" charset="0"/>
              <a:buChar char="•"/>
            </a:pPr>
            <a:r>
              <a:rPr lang="en-US" sz="2400" dirty="0"/>
              <a:t>As a girl, she dreamed of being an architect and building bridges, but there were few women architects then. Instead, she attended Howard University, becoming its first fine arts graduate in 1924.</a:t>
            </a:r>
          </a:p>
          <a:p>
            <a:endParaRPr lang="en-US" sz="2400" dirty="0"/>
          </a:p>
          <a:p>
            <a:pPr marL="285750" indent="-285750">
              <a:buFont typeface="Arial" panose="020B0604020202020204" pitchFamily="34" charset="0"/>
              <a:buChar char="•"/>
            </a:pPr>
            <a:r>
              <a:rPr lang="en-US" sz="2400" dirty="0"/>
              <a:t>In 1924, she began a 35 year career teaching art at a D.C. junior high school. She was devoted to her students and organized art clubs, lectures, and student exhibitions for them. Teaching allowed her to support herself while pursuing her own painting part-time.</a:t>
            </a:r>
          </a:p>
        </p:txBody>
      </p:sp>
    </p:spTree>
    <p:extLst>
      <p:ext uri="{BB962C8B-B14F-4D97-AF65-F5344CB8AC3E}">
        <p14:creationId xmlns:p14="http://schemas.microsoft.com/office/powerpoint/2010/main" val="396560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E6E25-02EA-4C56-A991-4DE6285BAD3C}"/>
              </a:ext>
            </a:extLst>
          </p:cNvPr>
          <p:cNvSpPr txBox="1"/>
          <p:nvPr/>
        </p:nvSpPr>
        <p:spPr>
          <a:xfrm>
            <a:off x="251747" y="188089"/>
            <a:ext cx="5572247"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After retiring as a school teacher in 1960, she committed herself full-time to her art.</a:t>
            </a:r>
          </a:p>
          <a:p>
            <a:endParaRPr lang="en-US" sz="2400" dirty="0"/>
          </a:p>
          <a:p>
            <a:pPr marL="285750" indent="-285750">
              <a:buFont typeface="Arial" panose="020B0604020202020204" pitchFamily="34" charset="0"/>
              <a:buChar char="•"/>
            </a:pPr>
            <a:r>
              <a:rPr lang="en-US" sz="2400" dirty="0"/>
              <a:t>In 1972, at age 80, Alma Thomas was the first African-American woman to have a solo exhibition at the Whitney Museum in New York.</a:t>
            </a:r>
          </a:p>
          <a:p>
            <a:endParaRPr lang="en-US" sz="2400" dirty="0"/>
          </a:p>
          <a:p>
            <a:pPr marL="285750" indent="-285750">
              <a:buFont typeface="Arial" panose="020B0604020202020204" pitchFamily="34" charset="0"/>
              <a:buChar char="•"/>
            </a:pPr>
            <a:r>
              <a:rPr lang="en-US" sz="2400" dirty="0"/>
              <a:t>Alma developed a style of brilliantly colored short brushstrokes. She created works with vertical stripes and circular patterns.  She was inspired by the patterns of light in her garden and images from the Apollo moon missions. </a:t>
            </a:r>
            <a:endParaRPr lang="en-US" sz="2400" kern="1200" dirty="0">
              <a:solidFill>
                <a:schemeClr val="tx1"/>
              </a:solidFill>
              <a:latin typeface="+mn-lt"/>
              <a:ea typeface="+mn-ea"/>
              <a:cs typeface="+mn-cs"/>
            </a:endParaRPr>
          </a:p>
        </p:txBody>
      </p:sp>
      <p:pic>
        <p:nvPicPr>
          <p:cNvPr id="2050" name="Picture 2" descr="Left: Alma Thomas, Cherry Blossom Symphony, 1973. Collection of halley k harrisburg and Michael Rosenfeld, New York. Right: Alma Thomas, Iris, Tulips, Jonquils, and Crocuses, 1969. On loan from the National Museum of Women in the Arts, Gift on Wallace and Wilhelmina Holladay. Images courtesy of the Frances Young Tang Museum.">
            <a:extLst>
              <a:ext uri="{FF2B5EF4-FFF2-40B4-BE49-F238E27FC236}">
                <a16:creationId xmlns:a16="http://schemas.microsoft.com/office/drawing/2014/main" id="{17155479-DE39-48A5-AD48-0C960E3DD7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424"/>
          <a:stretch/>
        </p:blipFill>
        <p:spPr bwMode="auto">
          <a:xfrm>
            <a:off x="6030409" y="0"/>
            <a:ext cx="576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025F16-85ED-4274-BCF7-D482A933BD0F}"/>
              </a:ext>
            </a:extLst>
          </p:cNvPr>
          <p:cNvSpPr txBox="1"/>
          <p:nvPr/>
        </p:nvSpPr>
        <p:spPr>
          <a:xfrm>
            <a:off x="2199190" y="6345821"/>
            <a:ext cx="4059820" cy="369332"/>
          </a:xfrm>
          <a:prstGeom prst="rect">
            <a:avLst/>
          </a:prstGeom>
          <a:noFill/>
        </p:spPr>
        <p:txBody>
          <a:bodyPr wrap="square" rtlCol="0">
            <a:spAutoFit/>
          </a:bodyPr>
          <a:lstStyle/>
          <a:p>
            <a:r>
              <a:rPr lang="en-US" dirty="0"/>
              <a:t>Iris, Tulips, Jonquils, and Crocuses, 1969</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48669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Left: Alma Thomas, Splash Down Apollo 13, 1970. Right: Alma Thomas, Apollo 12 “Splash Down,” 1970. Images courtesy of Michael Rosenfeld Gallery, New York,&amp;nbsp;and the Frances Young Tang Museum.">
            <a:extLst>
              <a:ext uri="{FF2B5EF4-FFF2-40B4-BE49-F238E27FC236}">
                <a16:creationId xmlns:a16="http://schemas.microsoft.com/office/drawing/2014/main" id="{992A939B-1CA3-4588-828E-A1792A3F6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9" r="1" b="4447"/>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BBA802-2722-4BDD-A4DB-F2CD6A13C57E}"/>
              </a:ext>
            </a:extLst>
          </p:cNvPr>
          <p:cNvSpPr txBox="1"/>
          <p:nvPr/>
        </p:nvSpPr>
        <p:spPr>
          <a:xfrm>
            <a:off x="643467" y="6149788"/>
            <a:ext cx="3641662" cy="369332"/>
          </a:xfrm>
          <a:prstGeom prst="rect">
            <a:avLst/>
          </a:prstGeom>
          <a:noFill/>
        </p:spPr>
        <p:txBody>
          <a:bodyPr wrap="square" rtlCol="0">
            <a:spAutoFit/>
          </a:bodyPr>
          <a:lstStyle/>
          <a:p>
            <a:r>
              <a:rPr lang="en-US" dirty="0"/>
              <a:t>Splash Down Apollo 13, 1970</a:t>
            </a:r>
            <a:endParaRPr lang="en-US" sz="1800" kern="1200" dirty="0">
              <a:solidFill>
                <a:schemeClr val="tx1"/>
              </a:solidFill>
              <a:latin typeface="+mn-lt"/>
              <a:ea typeface="+mn-ea"/>
              <a:cs typeface="+mn-cs"/>
            </a:endParaRPr>
          </a:p>
        </p:txBody>
      </p:sp>
      <p:sp>
        <p:nvSpPr>
          <p:cNvPr id="3" name="TextBox 2">
            <a:extLst>
              <a:ext uri="{FF2B5EF4-FFF2-40B4-BE49-F238E27FC236}">
                <a16:creationId xmlns:a16="http://schemas.microsoft.com/office/drawing/2014/main" id="{022FF7CC-BDB3-4D46-8FED-62600F92A0B7}"/>
              </a:ext>
            </a:extLst>
          </p:cNvPr>
          <p:cNvSpPr txBox="1"/>
          <p:nvPr/>
        </p:nvSpPr>
        <p:spPr>
          <a:xfrm>
            <a:off x="6335058" y="6149788"/>
            <a:ext cx="3293036" cy="369332"/>
          </a:xfrm>
          <a:prstGeom prst="rect">
            <a:avLst/>
          </a:prstGeom>
          <a:noFill/>
        </p:spPr>
        <p:txBody>
          <a:bodyPr wrap="square" rtlCol="0">
            <a:spAutoFit/>
          </a:bodyPr>
          <a:lstStyle/>
          <a:p>
            <a:r>
              <a:rPr lang="en-US" dirty="0"/>
              <a:t>Apollo 12 “Splash Down,” 1970</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487477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0.wp.com/www.culturetype.com/wp-content/uploads/2017/03/alma-thomas-spring-flowers-in-wash-dc-1969.jpg?resize=1541%2C853">
            <a:extLst>
              <a:ext uri="{FF2B5EF4-FFF2-40B4-BE49-F238E27FC236}">
                <a16:creationId xmlns:a16="http://schemas.microsoft.com/office/drawing/2014/main" id="{D58C1695-D951-4863-866C-C28D1316AA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176"/>
          <a:stretch/>
        </p:blipFill>
        <p:spPr bwMode="auto">
          <a:xfrm>
            <a:off x="1" y="109538"/>
            <a:ext cx="5802442" cy="5967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58B9A2-EE6A-465C-8FF0-0ED3C18B4BA5}"/>
              </a:ext>
            </a:extLst>
          </p:cNvPr>
          <p:cNvSpPr txBox="1"/>
          <p:nvPr/>
        </p:nvSpPr>
        <p:spPr>
          <a:xfrm>
            <a:off x="824695" y="5963856"/>
            <a:ext cx="4389699" cy="369332"/>
          </a:xfrm>
          <a:prstGeom prst="rect">
            <a:avLst/>
          </a:prstGeom>
          <a:noFill/>
        </p:spPr>
        <p:txBody>
          <a:bodyPr wrap="square" rtlCol="0">
            <a:spAutoFit/>
          </a:bodyPr>
          <a:lstStyle/>
          <a:p>
            <a:r>
              <a:rPr lang="en-US" sz="1800" kern="1200" dirty="0">
                <a:solidFill>
                  <a:schemeClr val="tx1"/>
                </a:solidFill>
                <a:latin typeface="+mn-lt"/>
                <a:ea typeface="+mn-ea"/>
                <a:cs typeface="+mn-cs"/>
              </a:rPr>
              <a:t>Spring Flowers in Washington, D.C., 1969</a:t>
            </a:r>
          </a:p>
        </p:txBody>
      </p:sp>
      <p:pic>
        <p:nvPicPr>
          <p:cNvPr id="5124" name="Picture 4" descr="Alma Thomas, Deep Red Roses Chant, 1972.&amp;nbsp;Image courtesy of Michael Rosenfeld Gallery, New York,&amp;nbsp;and the Frances Young Tang Museum.">
            <a:extLst>
              <a:ext uri="{FF2B5EF4-FFF2-40B4-BE49-F238E27FC236}">
                <a16:creationId xmlns:a16="http://schemas.microsoft.com/office/drawing/2014/main" id="{06437A93-405B-42A2-8B4B-AE0A6C022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651" y="476422"/>
            <a:ext cx="6283979" cy="4493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0120B5-8219-4FCE-B7DE-DC792A90208F}"/>
              </a:ext>
            </a:extLst>
          </p:cNvPr>
          <p:cNvSpPr txBox="1"/>
          <p:nvPr/>
        </p:nvSpPr>
        <p:spPr>
          <a:xfrm>
            <a:off x="7531261" y="5151654"/>
            <a:ext cx="3203388" cy="369332"/>
          </a:xfrm>
          <a:prstGeom prst="rect">
            <a:avLst/>
          </a:prstGeom>
          <a:noFill/>
        </p:spPr>
        <p:txBody>
          <a:bodyPr wrap="square" rtlCol="0">
            <a:spAutoFit/>
          </a:bodyPr>
          <a:lstStyle/>
          <a:p>
            <a:r>
              <a:rPr lang="en-US" dirty="0"/>
              <a:t>Deep Red Roses Chant, 1972</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733706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ttps://s3.amazonaws.com/assets.saam.media/files/styles/x_large/s3/files/images/1978/SAAM-1978.40.3_1.jpg?itok=pRobr7oe">
            <a:extLst>
              <a:ext uri="{FF2B5EF4-FFF2-40B4-BE49-F238E27FC236}">
                <a16:creationId xmlns:a16="http://schemas.microsoft.com/office/drawing/2014/main" id="{A5194C3F-CDAF-42AC-93AA-0F7218C5EE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16" r="-1" b="3534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07A145-8647-4059-95BB-6DCEECB83062}"/>
              </a:ext>
            </a:extLst>
          </p:cNvPr>
          <p:cNvSpPr txBox="1"/>
          <p:nvPr/>
        </p:nvSpPr>
        <p:spPr>
          <a:xfrm>
            <a:off x="6504972" y="1729545"/>
            <a:ext cx="4525701" cy="1938992"/>
          </a:xfrm>
          <a:prstGeom prst="rect">
            <a:avLst/>
          </a:prstGeom>
          <a:noFill/>
        </p:spPr>
        <p:txBody>
          <a:bodyPr wrap="square" rtlCol="0">
            <a:spAutoFit/>
          </a:bodyPr>
          <a:lstStyle/>
          <a:p>
            <a:pPr algn="ctr"/>
            <a:r>
              <a:rPr lang="en-US" sz="6000" b="1" dirty="0">
                <a:solidFill>
                  <a:schemeClr val="bg1"/>
                </a:solidFill>
              </a:rPr>
              <a:t>Let’s create some art!!</a:t>
            </a:r>
          </a:p>
        </p:txBody>
      </p:sp>
    </p:spTree>
    <p:extLst>
      <p:ext uri="{BB962C8B-B14F-4D97-AF65-F5344CB8AC3E}">
        <p14:creationId xmlns:p14="http://schemas.microsoft.com/office/powerpoint/2010/main" val="377829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93FD11-C1AE-4E5B-91D9-89D236B9AC2A}"/>
              </a:ext>
            </a:extLst>
          </p:cNvPr>
          <p:cNvSpPr txBox="1"/>
          <p:nvPr/>
        </p:nvSpPr>
        <p:spPr>
          <a:xfrm>
            <a:off x="902447" y="609600"/>
            <a:ext cx="3639671" cy="5724644"/>
          </a:xfrm>
          <a:prstGeom prst="rect">
            <a:avLst/>
          </a:prstGeom>
          <a:noFill/>
        </p:spPr>
        <p:txBody>
          <a:bodyPr wrap="square" rtlCol="0">
            <a:spAutoFit/>
          </a:bodyPr>
          <a:lstStyle/>
          <a:p>
            <a:r>
              <a:rPr lang="en-US" sz="3600" dirty="0"/>
              <a:t>MATERIALS:</a:t>
            </a:r>
          </a:p>
          <a:p>
            <a:endParaRPr lang="en-US" sz="2400" dirty="0"/>
          </a:p>
          <a:p>
            <a:pPr marL="285750" indent="-285750">
              <a:buFont typeface="Arial" panose="020B0604020202020204" pitchFamily="34" charset="0"/>
              <a:buChar char="•"/>
            </a:pPr>
            <a:r>
              <a:rPr lang="en-US" sz="2400" dirty="0"/>
              <a:t>Tempera paint in different colors</a:t>
            </a:r>
          </a:p>
          <a:p>
            <a:endParaRPr lang="en-US" sz="2400" dirty="0"/>
          </a:p>
          <a:p>
            <a:pPr marL="285750" indent="-285750">
              <a:buFont typeface="Arial" panose="020B0604020202020204" pitchFamily="34" charset="0"/>
              <a:buChar char="•"/>
            </a:pPr>
            <a:r>
              <a:rPr lang="en-US" sz="2400" dirty="0"/>
              <a:t>Paint brushes</a:t>
            </a:r>
          </a:p>
          <a:p>
            <a:endParaRPr lang="en-US" sz="2400" dirty="0"/>
          </a:p>
          <a:p>
            <a:pPr marL="285750" indent="-285750">
              <a:buFont typeface="Arial" panose="020B0604020202020204" pitchFamily="34" charset="0"/>
              <a:buChar char="•"/>
            </a:pPr>
            <a:r>
              <a:rPr lang="en-US" sz="2400" dirty="0"/>
              <a:t>Large white paper</a:t>
            </a:r>
          </a:p>
          <a:p>
            <a:endParaRPr lang="en-US" sz="2400" dirty="0"/>
          </a:p>
          <a:p>
            <a:pPr marL="285750" indent="-285750">
              <a:buFont typeface="Arial" panose="020B0604020202020204" pitchFamily="34" charset="0"/>
              <a:buChar char="•"/>
            </a:pPr>
            <a:r>
              <a:rPr lang="en-US" sz="2400" dirty="0"/>
              <a:t>Elmer’s Glue</a:t>
            </a:r>
          </a:p>
          <a:p>
            <a:endParaRPr lang="en-US" sz="2400" dirty="0"/>
          </a:p>
          <a:p>
            <a:pPr marL="285750" indent="-285750">
              <a:buFont typeface="Arial" panose="020B0604020202020204" pitchFamily="34" charset="0"/>
              <a:buChar char="•"/>
            </a:pPr>
            <a:r>
              <a:rPr lang="en-US" sz="2400" dirty="0"/>
              <a:t>Cut up pieces of construction paper in different colors</a:t>
            </a:r>
          </a:p>
          <a:p>
            <a:pPr marL="285750" indent="-285750">
              <a:buFont typeface="Arial" panose="020B0604020202020204" pitchFamily="34" charset="0"/>
              <a:buChar char="•"/>
            </a:pPr>
            <a:endParaRPr lang="en-US" dirty="0"/>
          </a:p>
        </p:txBody>
      </p:sp>
      <p:pic>
        <p:nvPicPr>
          <p:cNvPr id="7170" name="Picture 2" descr="https://lh4.googleusercontent.com/-1lsEQLwR32o/VA3tVhPk5II/AAAAAAAAA-c/--fba9-KE-A/s1600/blogger-image--1369922113.jpg">
            <a:extLst>
              <a:ext uri="{FF2B5EF4-FFF2-40B4-BE49-F238E27FC236}">
                <a16:creationId xmlns:a16="http://schemas.microsoft.com/office/drawing/2014/main" id="{0E56A72D-E586-49E5-A856-74FDC757FE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21" b="15887"/>
          <a:stretch/>
        </p:blipFill>
        <p:spPr bwMode="auto">
          <a:xfrm>
            <a:off x="4138158" y="937562"/>
            <a:ext cx="7673806" cy="525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276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943494-5841-4901-AB86-73D6332ACA8A}"/>
              </a:ext>
            </a:extLst>
          </p:cNvPr>
          <p:cNvSpPr txBox="1"/>
          <p:nvPr/>
        </p:nvSpPr>
        <p:spPr>
          <a:xfrm>
            <a:off x="320233" y="318304"/>
            <a:ext cx="11551534" cy="3970318"/>
          </a:xfrm>
          <a:prstGeom prst="rect">
            <a:avLst/>
          </a:prstGeom>
          <a:noFill/>
        </p:spPr>
        <p:txBody>
          <a:bodyPr wrap="square" rtlCol="0">
            <a:spAutoFit/>
          </a:bodyPr>
          <a:lstStyle/>
          <a:p>
            <a:pPr marL="342900" indent="-342900">
              <a:buFont typeface="Arial" panose="020B0604020202020204" pitchFamily="34" charset="0"/>
              <a:buChar char="•"/>
            </a:pPr>
            <a:r>
              <a:rPr lang="en-US" b="1" dirty="0"/>
              <a:t>Write your name </a:t>
            </a:r>
            <a:r>
              <a:rPr lang="en-US" dirty="0"/>
              <a:t>on the white paper and flip over.</a:t>
            </a:r>
          </a:p>
          <a:p>
            <a:pPr marL="342900" indent="-342900">
              <a:buFont typeface="Arial" panose="020B0604020202020204" pitchFamily="34" charset="0"/>
              <a:buChar char="•"/>
            </a:pPr>
            <a:r>
              <a:rPr lang="en-US" dirty="0"/>
              <a:t>Choose whether you want to do circles or straight lines.</a:t>
            </a:r>
          </a:p>
          <a:p>
            <a:pPr marL="342900" indent="-342900">
              <a:buFont typeface="Arial" panose="020B0604020202020204" pitchFamily="34" charset="0"/>
              <a:buChar char="•"/>
            </a:pPr>
            <a:r>
              <a:rPr lang="en-US" dirty="0"/>
              <a:t>If CIRCLES:</a:t>
            </a:r>
          </a:p>
          <a:p>
            <a:pPr lvl="1"/>
            <a:r>
              <a:rPr lang="en-US" dirty="0"/>
              <a:t> 1.  Choose any color and paint a circle.		2.  Switch colors and paint a circle around the first circle.</a:t>
            </a:r>
          </a:p>
          <a:p>
            <a:pPr marL="3543300" lvl="7" indent="-342900">
              <a:buFont typeface="Arial" panose="020B0604020202020204" pitchFamily="34" charset="0"/>
              <a:buChar char="•"/>
            </a:pPr>
            <a:endParaRPr lang="en-US" dirty="0"/>
          </a:p>
          <a:p>
            <a:pPr marL="3543300" lvl="7" indent="-342900">
              <a:buFont typeface="Arial" panose="020B0604020202020204" pitchFamily="34" charset="0"/>
              <a:buChar char="•"/>
            </a:pPr>
            <a:endParaRPr lang="en-US" dirty="0"/>
          </a:p>
          <a:p>
            <a:pPr marL="3543300" lvl="7" indent="-342900">
              <a:buFont typeface="Arial" panose="020B0604020202020204" pitchFamily="34" charset="0"/>
              <a:buChar char="•"/>
            </a:pPr>
            <a:endParaRPr lang="en-US" dirty="0"/>
          </a:p>
          <a:p>
            <a:pPr marL="3543300" lvl="7" indent="-342900">
              <a:buFont typeface="Arial" panose="020B0604020202020204" pitchFamily="34" charset="0"/>
              <a:buChar char="•"/>
            </a:pPr>
            <a:endParaRPr lang="en-US" dirty="0"/>
          </a:p>
          <a:p>
            <a:pPr marL="3543300" lvl="7" indent="-342900">
              <a:buFont typeface="Arial" panose="020B0604020202020204" pitchFamily="34" charset="0"/>
              <a:buChar char="•"/>
            </a:pPr>
            <a:endParaRPr lang="en-US" dirty="0"/>
          </a:p>
          <a:p>
            <a:pPr marL="3543300" lvl="7" indent="-342900">
              <a:buFont typeface="Arial" panose="020B0604020202020204" pitchFamily="34" charset="0"/>
              <a:buChar char="•"/>
            </a:pPr>
            <a:endParaRPr lang="en-US" dirty="0"/>
          </a:p>
          <a:p>
            <a:pPr lvl="1"/>
            <a:endParaRPr lang="en-US" dirty="0"/>
          </a:p>
          <a:p>
            <a:pPr lvl="1"/>
            <a:endParaRPr lang="en-US" dirty="0"/>
          </a:p>
          <a:p>
            <a:pPr lvl="1"/>
            <a:endParaRPr lang="en-US" dirty="0"/>
          </a:p>
          <a:p>
            <a:pPr lvl="1"/>
            <a:r>
              <a:rPr lang="en-US" dirty="0"/>
              <a:t>3.  Keep switching colors and painting circles.	4.  You may choose to do more than one circle.</a:t>
            </a:r>
          </a:p>
        </p:txBody>
      </p:sp>
      <p:pic>
        <p:nvPicPr>
          <p:cNvPr id="4" name="Picture 3">
            <a:extLst>
              <a:ext uri="{FF2B5EF4-FFF2-40B4-BE49-F238E27FC236}">
                <a16:creationId xmlns:a16="http://schemas.microsoft.com/office/drawing/2014/main" id="{BAD6E129-1C5A-4624-ACFB-781AE6311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489" y="1446838"/>
            <a:ext cx="3291063" cy="2468296"/>
          </a:xfrm>
          <a:prstGeom prst="rect">
            <a:avLst/>
          </a:prstGeom>
        </p:spPr>
      </p:pic>
      <p:pic>
        <p:nvPicPr>
          <p:cNvPr id="6" name="Picture 5">
            <a:extLst>
              <a:ext uri="{FF2B5EF4-FFF2-40B4-BE49-F238E27FC236}">
                <a16:creationId xmlns:a16="http://schemas.microsoft.com/office/drawing/2014/main" id="{6FF3D420-5AE2-4A89-B6CC-CE6B114A9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281" y="1446838"/>
            <a:ext cx="3291063" cy="2468298"/>
          </a:xfrm>
          <a:prstGeom prst="rect">
            <a:avLst/>
          </a:prstGeom>
        </p:spPr>
      </p:pic>
      <p:pic>
        <p:nvPicPr>
          <p:cNvPr id="8" name="Picture 7" descr="A close up of a toy&#10;&#10;Description generated with high confidence">
            <a:extLst>
              <a:ext uri="{FF2B5EF4-FFF2-40B4-BE49-F238E27FC236}">
                <a16:creationId xmlns:a16="http://schemas.microsoft.com/office/drawing/2014/main" id="{66B10800-0703-4A5B-8470-16641E47C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399" y="4237779"/>
            <a:ext cx="3493624" cy="2620218"/>
          </a:xfrm>
          <a:prstGeom prst="rect">
            <a:avLst/>
          </a:prstGeom>
        </p:spPr>
      </p:pic>
      <p:pic>
        <p:nvPicPr>
          <p:cNvPr id="10" name="Picture 9" descr="A colorful face&#10;&#10;Description generated with high confidence">
            <a:extLst>
              <a:ext uri="{FF2B5EF4-FFF2-40B4-BE49-F238E27FC236}">
                <a16:creationId xmlns:a16="http://schemas.microsoft.com/office/drawing/2014/main" id="{ABAC84A9-F900-44D4-934C-1E90384DC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281" y="4237779"/>
            <a:ext cx="3493624" cy="2620218"/>
          </a:xfrm>
          <a:prstGeom prst="rect">
            <a:avLst/>
          </a:prstGeom>
        </p:spPr>
      </p:pic>
    </p:spTree>
    <p:extLst>
      <p:ext uri="{BB962C8B-B14F-4D97-AF65-F5344CB8AC3E}">
        <p14:creationId xmlns:p14="http://schemas.microsoft.com/office/powerpoint/2010/main" val="413874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943494-5841-4901-AB86-73D6332ACA8A}"/>
              </a:ext>
            </a:extLst>
          </p:cNvPr>
          <p:cNvSpPr txBox="1"/>
          <p:nvPr/>
        </p:nvSpPr>
        <p:spPr>
          <a:xfrm>
            <a:off x="636607" y="214132"/>
            <a:ext cx="9902142" cy="1200329"/>
          </a:xfrm>
          <a:prstGeom prst="rect">
            <a:avLst/>
          </a:prstGeom>
          <a:noFill/>
        </p:spPr>
        <p:txBody>
          <a:bodyPr wrap="square" rtlCol="0">
            <a:spAutoFit/>
          </a:bodyPr>
          <a:lstStyle/>
          <a:p>
            <a:pPr marL="342900" indent="-342900">
              <a:buFont typeface="Arial" panose="020B0604020202020204" pitchFamily="34" charset="0"/>
              <a:buChar char="•"/>
            </a:pPr>
            <a:r>
              <a:rPr lang="en-US" dirty="0"/>
              <a:t>If you choose STRAIGHT LINES:</a:t>
            </a:r>
          </a:p>
          <a:p>
            <a:endParaRPr lang="en-US" dirty="0"/>
          </a:p>
          <a:p>
            <a:pPr marL="800100" lvl="1" indent="-342900">
              <a:buAutoNum type="arabicPeriod"/>
            </a:pPr>
            <a:r>
              <a:rPr lang="en-US" dirty="0"/>
              <a:t>Choose any color and paint a line.	2.  Keep switching colors and painting lines.</a:t>
            </a:r>
          </a:p>
          <a:p>
            <a:pPr lvl="1"/>
            <a:r>
              <a:rPr lang="en-US" dirty="0"/>
              <a:t>						They do not need to all be the same length.</a:t>
            </a:r>
          </a:p>
        </p:txBody>
      </p:sp>
      <p:pic>
        <p:nvPicPr>
          <p:cNvPr id="4" name="Picture 3" descr="A picture containing indoor&#10;&#10;Description generated with very high confidence">
            <a:extLst>
              <a:ext uri="{FF2B5EF4-FFF2-40B4-BE49-F238E27FC236}">
                <a16:creationId xmlns:a16="http://schemas.microsoft.com/office/drawing/2014/main" id="{C1D656AF-60E2-4069-853D-0433C39AB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756" y="1339768"/>
            <a:ext cx="4217042" cy="3162783"/>
          </a:xfrm>
          <a:prstGeom prst="rect">
            <a:avLst/>
          </a:prstGeom>
        </p:spPr>
      </p:pic>
      <p:pic>
        <p:nvPicPr>
          <p:cNvPr id="6" name="Picture 5" descr="A picture containing colored, colorful, row, wall&#10;&#10;Description generated with very high confidence">
            <a:extLst>
              <a:ext uri="{FF2B5EF4-FFF2-40B4-BE49-F238E27FC236}">
                <a16:creationId xmlns:a16="http://schemas.microsoft.com/office/drawing/2014/main" id="{E27F38E6-C62B-4616-9536-C5F1462FD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021" y="1568368"/>
            <a:ext cx="6088284" cy="4566213"/>
          </a:xfrm>
          <a:prstGeom prst="rect">
            <a:avLst/>
          </a:prstGeom>
        </p:spPr>
      </p:pic>
    </p:spTree>
    <p:extLst>
      <p:ext uri="{BB962C8B-B14F-4D97-AF65-F5344CB8AC3E}">
        <p14:creationId xmlns:p14="http://schemas.microsoft.com/office/powerpoint/2010/main" val="2234069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5690</TotalTime>
  <Words>382</Words>
  <Application>Microsoft Office PowerPoint</Application>
  <PresentationFormat>Widescreen</PresentationFormat>
  <Paragraphs>51</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Freestyle Script</vt:lpstr>
      <vt:lpstr>Office Theme</vt:lpstr>
      <vt:lpstr>ALMA W. THOMAS (1891-1978)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ALMA W. THOMAS</dc:title>
  <dc:creator>Karen R</dc:creator>
  <cp:lastModifiedBy>Karen R</cp:lastModifiedBy>
  <cp:revision>7</cp:revision>
  <dcterms:created xsi:type="dcterms:W3CDTF">2018-04-18T18:30:16Z</dcterms:created>
  <dcterms:modified xsi:type="dcterms:W3CDTF">2018-05-29T16:27:49Z</dcterms:modified>
</cp:coreProperties>
</file>