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48" y="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29C9-476B-4C6F-85C2-3503B6632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9AE15-0F7C-4B76-A216-D695C7360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C5CF9-96E2-4CDE-B1A6-862350731799}"/>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5" name="Footer Placeholder 4">
            <a:extLst>
              <a:ext uri="{FF2B5EF4-FFF2-40B4-BE49-F238E27FC236}">
                <a16:creationId xmlns:a16="http://schemas.microsoft.com/office/drawing/2014/main" id="{F8D81EE0-CDB7-47C5-B2F8-B1C66AD4B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DAB78-657E-412B-827C-FBA751FC368C}"/>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258367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05F8-159B-4B02-877A-691194545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2887A-82F8-45E3-AB13-C9CB9F14BE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0AD23-A145-40F8-B341-951A93D45CD2}"/>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5" name="Footer Placeholder 4">
            <a:extLst>
              <a:ext uri="{FF2B5EF4-FFF2-40B4-BE49-F238E27FC236}">
                <a16:creationId xmlns:a16="http://schemas.microsoft.com/office/drawing/2014/main" id="{FC33EDF4-6C4E-4140-878B-32F0FD1E7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D1DDD-3633-4856-88C6-126BBC059DCB}"/>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308506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E0897-1D7B-4134-9603-1D0D610C5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F12EC2-BEB1-4E0A-820E-58836A60C3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A581A-5A99-4E4B-B903-9D35295D99CB}"/>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5" name="Footer Placeholder 4">
            <a:extLst>
              <a:ext uri="{FF2B5EF4-FFF2-40B4-BE49-F238E27FC236}">
                <a16:creationId xmlns:a16="http://schemas.microsoft.com/office/drawing/2014/main" id="{5B2735AB-FF0F-4E14-B309-94AAC5E6F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333CA-C93F-40E0-BE37-2F73FD59AA19}"/>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14612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9A03-B4D1-456D-9CD0-65E15B845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F65F4-C801-4DFF-99F1-CDD84A29A0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B573E-59F1-4517-94B7-C34E016891D7}"/>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5" name="Footer Placeholder 4">
            <a:extLst>
              <a:ext uri="{FF2B5EF4-FFF2-40B4-BE49-F238E27FC236}">
                <a16:creationId xmlns:a16="http://schemas.microsoft.com/office/drawing/2014/main" id="{812E3ABE-76FD-4126-A8DA-E664EB8D6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002E3-9B2B-4FC9-A6BE-B258A52BA92D}"/>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379714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2C6E-AB66-479E-AF2C-67EDD132B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8C14DA-C379-4315-A98C-58963E55F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1C5524-6573-4987-B9A5-E075036DDF17}"/>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5" name="Footer Placeholder 4">
            <a:extLst>
              <a:ext uri="{FF2B5EF4-FFF2-40B4-BE49-F238E27FC236}">
                <a16:creationId xmlns:a16="http://schemas.microsoft.com/office/drawing/2014/main" id="{5DFBFD4B-E937-4C18-9F34-5E6924BE6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5D6F6-BF64-4770-B3D0-1014925695F1}"/>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271942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84F7-5660-460E-8C99-E90569D50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435B2-F55E-474E-8C97-D20D5BD357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65324-4B9F-4283-924F-851D844617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53273-B506-4D36-91D0-2D88F066350B}"/>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6" name="Footer Placeholder 5">
            <a:extLst>
              <a:ext uri="{FF2B5EF4-FFF2-40B4-BE49-F238E27FC236}">
                <a16:creationId xmlns:a16="http://schemas.microsoft.com/office/drawing/2014/main" id="{B9D27E51-2600-490C-A31B-7716496CD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34A45-8E83-4565-A777-AE5AF72CDF6D}"/>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121977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A078-359D-46D2-AFA3-0F131B522B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E43FDE-B33F-4554-B230-DC14576C6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A2C959-78C2-477E-A25F-3B44D3AA42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CB48E-8B47-4D73-9A81-37CBE8B63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74599A-796D-4F99-B379-8A14D3B1DA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A8B46-A70A-4B52-B168-F1B15C96BBD2}"/>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8" name="Footer Placeholder 7">
            <a:extLst>
              <a:ext uri="{FF2B5EF4-FFF2-40B4-BE49-F238E27FC236}">
                <a16:creationId xmlns:a16="http://schemas.microsoft.com/office/drawing/2014/main" id="{D6E71558-E2C4-4A02-963E-75B3AE95D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064856-95F5-4AE1-AE21-44A860267B7E}"/>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388387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A6E8-52FE-42D4-9BA6-61C73AA9A0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49F23E-C538-4B1D-A6D0-4CA72ABD0F57}"/>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4" name="Footer Placeholder 3">
            <a:extLst>
              <a:ext uri="{FF2B5EF4-FFF2-40B4-BE49-F238E27FC236}">
                <a16:creationId xmlns:a16="http://schemas.microsoft.com/office/drawing/2014/main" id="{5D8F3447-DAA1-4B0F-B063-051325CA52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497E7E-6FF3-4E29-A621-7CE4376C7D96}"/>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217186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450AA-66F5-4C4E-BAEC-EB054DFCA5DB}"/>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3" name="Footer Placeholder 2">
            <a:extLst>
              <a:ext uri="{FF2B5EF4-FFF2-40B4-BE49-F238E27FC236}">
                <a16:creationId xmlns:a16="http://schemas.microsoft.com/office/drawing/2014/main" id="{8220FACF-2624-4D2D-BE71-594AC9A446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9E33AF-D661-4A4A-8306-B38A6B06F848}"/>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396743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E629-BCC4-49EA-8CA2-EE307B1A4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AEBFB8-6B55-4C0F-A115-3EC3635BC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D1CB4-E9E8-4983-934B-CEC2F454E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4910B6-7A78-4AE5-8554-98970870351D}"/>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6" name="Footer Placeholder 5">
            <a:extLst>
              <a:ext uri="{FF2B5EF4-FFF2-40B4-BE49-F238E27FC236}">
                <a16:creationId xmlns:a16="http://schemas.microsoft.com/office/drawing/2014/main" id="{690BC152-EB36-4779-8174-965F98385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D9AF7-3E53-421A-9A16-050676AAA928}"/>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249626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A094-2C21-4200-A18B-926EC97EC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82E82-47CE-4B47-AEB8-B2A86ECAC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350DDE-3E8F-40D1-AEEC-7A7EC2FFA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91D7B1-D368-4ABE-9902-80B59B4CBB16}"/>
              </a:ext>
            </a:extLst>
          </p:cNvPr>
          <p:cNvSpPr>
            <a:spLocks noGrp="1"/>
          </p:cNvSpPr>
          <p:nvPr>
            <p:ph type="dt" sz="half" idx="10"/>
          </p:nvPr>
        </p:nvSpPr>
        <p:spPr/>
        <p:txBody>
          <a:bodyPr/>
          <a:lstStyle/>
          <a:p>
            <a:fld id="{81500649-635A-4649-89FB-FC463CF4EDA7}" type="datetimeFigureOut">
              <a:rPr lang="en-US" smtClean="0"/>
              <a:t>4/18/2018</a:t>
            </a:fld>
            <a:endParaRPr lang="en-US"/>
          </a:p>
        </p:txBody>
      </p:sp>
      <p:sp>
        <p:nvSpPr>
          <p:cNvPr id="6" name="Footer Placeholder 5">
            <a:extLst>
              <a:ext uri="{FF2B5EF4-FFF2-40B4-BE49-F238E27FC236}">
                <a16:creationId xmlns:a16="http://schemas.microsoft.com/office/drawing/2014/main" id="{628A8F51-B221-42BA-9F91-44D8CF298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073B4-53F4-46BE-A107-0E755B17CCF0}"/>
              </a:ext>
            </a:extLst>
          </p:cNvPr>
          <p:cNvSpPr>
            <a:spLocks noGrp="1"/>
          </p:cNvSpPr>
          <p:nvPr>
            <p:ph type="sldNum" sz="quarter" idx="12"/>
          </p:nvPr>
        </p:nvSpPr>
        <p:spPr/>
        <p:txBody>
          <a:bodyPr/>
          <a:lstStyle/>
          <a:p>
            <a:fld id="{E24BA4C0-2867-49DE-9180-BC7C85B399CA}" type="slidenum">
              <a:rPr lang="en-US" smtClean="0"/>
              <a:t>‹#›</a:t>
            </a:fld>
            <a:endParaRPr lang="en-US"/>
          </a:p>
        </p:txBody>
      </p:sp>
    </p:spTree>
    <p:extLst>
      <p:ext uri="{BB962C8B-B14F-4D97-AF65-F5344CB8AC3E}">
        <p14:creationId xmlns:p14="http://schemas.microsoft.com/office/powerpoint/2010/main" val="255671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B7FBC-DF38-4DC3-9820-B72BB1F74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2B73B-865B-46F7-A196-16363AD78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C27BA-B7BC-418B-884D-234E6DFC9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00649-635A-4649-89FB-FC463CF4EDA7}" type="datetimeFigureOut">
              <a:rPr lang="en-US" smtClean="0"/>
              <a:t>4/18/2018</a:t>
            </a:fld>
            <a:endParaRPr lang="en-US"/>
          </a:p>
        </p:txBody>
      </p:sp>
      <p:sp>
        <p:nvSpPr>
          <p:cNvPr id="5" name="Footer Placeholder 4">
            <a:extLst>
              <a:ext uri="{FF2B5EF4-FFF2-40B4-BE49-F238E27FC236}">
                <a16:creationId xmlns:a16="http://schemas.microsoft.com/office/drawing/2014/main" id="{888E931A-A280-40DF-96A1-8DAAB1D38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91DB8-93C4-4BD4-93AD-131C89339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BA4C0-2867-49DE-9180-BC7C85B399CA}" type="slidenum">
              <a:rPr lang="en-US" smtClean="0"/>
              <a:t>‹#›</a:t>
            </a:fld>
            <a:endParaRPr lang="en-US"/>
          </a:p>
        </p:txBody>
      </p:sp>
    </p:spTree>
    <p:extLst>
      <p:ext uri="{BB962C8B-B14F-4D97-AF65-F5344CB8AC3E}">
        <p14:creationId xmlns:p14="http://schemas.microsoft.com/office/powerpoint/2010/main" val="211276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hsart1.wikispaces.com/Paul+Klee+-+Fantastic+Child+Artis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ft: Alma Thomas, Cherry Blossom Symphony, 1973. Collection of halley k harrisburg and Michael Rosenfeld, New York. Right: Alma Thomas, Iris, Tulips, Jonquils, and Crocuses, 1969. On loan from the National Museum of Women in the Arts, Gift on Wallace and Wilhelmina Holladay. Images courtesy of the Frances Young Tang Museum.">
            <a:extLst>
              <a:ext uri="{FF2B5EF4-FFF2-40B4-BE49-F238E27FC236}">
                <a16:creationId xmlns:a16="http://schemas.microsoft.com/office/drawing/2014/main" id="{B4C20F66-959A-4730-8A10-18F5A7ADBE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24"/>
          <a:stretch/>
        </p:blipFill>
        <p:spPr bwMode="auto">
          <a:xfrm rot="16200000">
            <a:off x="2148801" y="-660222"/>
            <a:ext cx="6962505" cy="828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2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pink wall&#10;&#10;Description generated with high confidence">
            <a:extLst>
              <a:ext uri="{FF2B5EF4-FFF2-40B4-BE49-F238E27FC236}">
                <a16:creationId xmlns:a16="http://schemas.microsoft.com/office/drawing/2014/main" id="{004C768A-2F7C-441E-A0B9-595956C32D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335" r="5393" b="3"/>
          <a:stretch/>
        </p:blipFill>
        <p:spPr>
          <a:xfrm rot="16200000">
            <a:off x="3141468" y="23154"/>
            <a:ext cx="5897879" cy="6801991"/>
          </a:xfrm>
          <a:prstGeom prst="rect">
            <a:avLst/>
          </a:prstGeom>
        </p:spPr>
      </p:pic>
    </p:spTree>
    <p:extLst>
      <p:ext uri="{BB962C8B-B14F-4D97-AF65-F5344CB8AC3E}">
        <p14:creationId xmlns:p14="http://schemas.microsoft.com/office/powerpoint/2010/main" val="310181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ft: Alma Thomas, Splash Down Apollo 13, 1970. Right: Alma Thomas, Apollo 12 “Splash Down,” 1970. Images courtesy of Michael Rosenfeld Gallery, New York,&amp;nbsp;and the Frances Young Tang Museum.">
            <a:extLst>
              <a:ext uri="{FF2B5EF4-FFF2-40B4-BE49-F238E27FC236}">
                <a16:creationId xmlns:a16="http://schemas.microsoft.com/office/drawing/2014/main" id="{045C9DA4-5E36-4DD9-9396-9454D3A49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8" r="56523" b="4447"/>
          <a:stretch/>
        </p:blipFill>
        <p:spPr bwMode="auto">
          <a:xfrm rot="16200000">
            <a:off x="2232896" y="-585381"/>
            <a:ext cx="6855138" cy="80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5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ft: Alma Thomas, Splash Down Apollo 13, 1970. Right: Alma Thomas, Apollo 12 “Splash Down,” 1970. Images courtesy of Michael Rosenfeld Gallery, New York,&amp;nbsp;and the Frances Young Tang Museum.">
            <a:extLst>
              <a:ext uri="{FF2B5EF4-FFF2-40B4-BE49-F238E27FC236}">
                <a16:creationId xmlns:a16="http://schemas.microsoft.com/office/drawing/2014/main" id="{B9261AFB-3604-47EB-9D19-CAAC52791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3" t="508" r="2" b="4447"/>
          <a:stretch/>
        </p:blipFill>
        <p:spPr bwMode="auto">
          <a:xfrm>
            <a:off x="2205317" y="17932"/>
            <a:ext cx="7231530" cy="686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1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0.wp.com/www.culturetype.com/wp-content/uploads/2017/03/alma-thomas-spring-flowers-in-wash-dc-1969.jpg?resize=1541%2C853">
            <a:extLst>
              <a:ext uri="{FF2B5EF4-FFF2-40B4-BE49-F238E27FC236}">
                <a16:creationId xmlns:a16="http://schemas.microsoft.com/office/drawing/2014/main" id="{548BBBB7-D68B-4077-9C89-58D3A00F0A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50" t="5676" r="2543" b="5085"/>
          <a:stretch/>
        </p:blipFill>
        <p:spPr bwMode="auto">
          <a:xfrm>
            <a:off x="2432425" y="0"/>
            <a:ext cx="6878918" cy="686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7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lma Thomas, Deep Red Roses Chant, 1972.&amp;nbsp;Image courtesy of Michael Rosenfeld Gallery, New York,&amp;nbsp;and the Frances Young Tang Museum.">
            <a:extLst>
              <a:ext uri="{FF2B5EF4-FFF2-40B4-BE49-F238E27FC236}">
                <a16:creationId xmlns:a16="http://schemas.microsoft.com/office/drawing/2014/main" id="{11F9D3B2-B30F-4511-866F-D12A17FD9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31" y="0"/>
            <a:ext cx="9591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0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amazonaws.com/assets.saam.media/files/styles/x_large/s3/files/images/1978/SAAM-1978.40.3_1.jpg?itok=pRobr7oe">
            <a:extLst>
              <a:ext uri="{FF2B5EF4-FFF2-40B4-BE49-F238E27FC236}">
                <a16:creationId xmlns:a16="http://schemas.microsoft.com/office/drawing/2014/main" id="{44580808-B7C0-4330-AFF7-8303BBABA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76906" y="-839980"/>
            <a:ext cx="6856117" cy="85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2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0</Words>
  <Application>Microsoft Office PowerPoint</Application>
  <PresentationFormat>Widescreen</PresentationFormat>
  <Paragraphs>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dc:creator>
  <cp:lastModifiedBy>Karen R</cp:lastModifiedBy>
  <cp:revision>4</cp:revision>
  <dcterms:created xsi:type="dcterms:W3CDTF">2018-04-18T19:11:52Z</dcterms:created>
  <dcterms:modified xsi:type="dcterms:W3CDTF">2018-04-18T20:15:28Z</dcterms:modified>
</cp:coreProperties>
</file>