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58" y="4740365"/>
            <a:ext cx="8676222" cy="883921"/>
          </a:xfrm>
        </p:spPr>
        <p:txBody>
          <a:bodyPr/>
          <a:lstStyle/>
          <a:p>
            <a:r>
              <a:rPr lang="en-US" dirty="0"/>
              <a:t>Circles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58" y="5700486"/>
            <a:ext cx="8676222" cy="521677"/>
          </a:xfrm>
        </p:spPr>
        <p:txBody>
          <a:bodyPr/>
          <a:lstStyle/>
          <a:p>
            <a:r>
              <a:rPr lang="en-US" dirty="0"/>
              <a:t>Using primary colors to mix secondary colors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08" t="4531" r="1533" b="5937"/>
          <a:stretch/>
        </p:blipFill>
        <p:spPr>
          <a:xfrm>
            <a:off x="3506529" y="769379"/>
            <a:ext cx="5212080" cy="38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2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805" y="466530"/>
            <a:ext cx="9333754" cy="821201"/>
          </a:xfrm>
        </p:spPr>
        <p:txBody>
          <a:bodyPr/>
          <a:lstStyle/>
          <a:p>
            <a:r>
              <a:rPr lang="en-US" dirty="0"/>
              <a:t>Using a sharpie, trace the circles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73" r="4489" b="2593"/>
          <a:stretch/>
        </p:blipFill>
        <p:spPr>
          <a:xfrm rot="5400000">
            <a:off x="1023491" y="1813470"/>
            <a:ext cx="4963354" cy="4366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043" t="9970" r="13469" b="15291"/>
          <a:stretch/>
        </p:blipFill>
        <p:spPr>
          <a:xfrm rot="5400000">
            <a:off x="6144770" y="2125751"/>
            <a:ext cx="4934772" cy="37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3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432" y="1940606"/>
            <a:ext cx="6367260" cy="1468800"/>
          </a:xfrm>
        </p:spPr>
        <p:txBody>
          <a:bodyPr>
            <a:normAutofit fontScale="90000"/>
          </a:bodyPr>
          <a:lstStyle/>
          <a:p>
            <a:r>
              <a:rPr lang="en-US" dirty="0"/>
              <a:t>Paint the insides of the circles using primary colors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6318" y="3409406"/>
            <a:ext cx="5792374" cy="1797076"/>
          </a:xfrm>
        </p:spPr>
        <p:txBody>
          <a:bodyPr>
            <a:normAutofit/>
          </a:bodyPr>
          <a:lstStyle/>
          <a:p>
            <a:r>
              <a:rPr lang="en-US" dirty="0"/>
              <a:t>Remember to use red, blue, and yellow.</a:t>
            </a:r>
          </a:p>
          <a:p>
            <a:r>
              <a:rPr lang="en-US" dirty="0"/>
              <a:t>Also remember to rinse your brush between each color to keep each color clean.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9"/>
          <a:stretch/>
        </p:blipFill>
        <p:spPr>
          <a:xfrm rot="5400000">
            <a:off x="151194" y="1140242"/>
            <a:ext cx="5950188" cy="45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4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13" y="205272"/>
            <a:ext cx="10300996" cy="1299252"/>
          </a:xfrm>
        </p:spPr>
        <p:txBody>
          <a:bodyPr>
            <a:normAutofit fontScale="90000"/>
          </a:bodyPr>
          <a:lstStyle/>
          <a:p>
            <a:r>
              <a:rPr lang="en-US" dirty="0"/>
              <a:t>Now we’ll mix a secondary color: Orange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9369" y="5327922"/>
            <a:ext cx="3687098" cy="1754048"/>
          </a:xfrm>
        </p:spPr>
        <p:txBody>
          <a:bodyPr>
            <a:normAutofit/>
          </a:bodyPr>
          <a:lstStyle/>
          <a:p>
            <a:r>
              <a:rPr lang="en-US" dirty="0"/>
              <a:t>Then using your brush and water put some yellow paint into the same area.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0164" b="6556"/>
          <a:stretch/>
        </p:blipFill>
        <p:spPr>
          <a:xfrm rot="5400000">
            <a:off x="501580" y="2037627"/>
            <a:ext cx="3615187" cy="2820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69629" y="2090103"/>
            <a:ext cx="3599427" cy="269957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899033" y="5327922"/>
            <a:ext cx="2820281" cy="1754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Using your brush and some water, put some red paint onto your palette.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219556" y="5375252"/>
            <a:ext cx="2699571" cy="6709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Rinse Your Brush.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9892" r="16735"/>
          <a:stretch/>
        </p:blipFill>
        <p:spPr>
          <a:xfrm rot="5400000">
            <a:off x="7731584" y="1671840"/>
            <a:ext cx="3474795" cy="35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1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17" y="4611524"/>
            <a:ext cx="3373951" cy="1492789"/>
          </a:xfrm>
        </p:spPr>
        <p:txBody>
          <a:bodyPr>
            <a:normAutofit/>
          </a:bodyPr>
          <a:lstStyle/>
          <a:p>
            <a:r>
              <a:rPr lang="en-US" dirty="0"/>
              <a:t> Mix together.  </a:t>
            </a:r>
          </a:p>
          <a:p>
            <a:r>
              <a:rPr lang="en-US" dirty="0"/>
              <a:t>Paint the areas where the yellow and red circles overlap.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6451"/>
          <a:stretch/>
        </p:blipFill>
        <p:spPr>
          <a:xfrm rot="5400000">
            <a:off x="1605006" y="601113"/>
            <a:ext cx="3381491" cy="344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4256" b="7672"/>
          <a:stretch/>
        </p:blipFill>
        <p:spPr>
          <a:xfrm rot="5400000">
            <a:off x="5349864" y="994951"/>
            <a:ext cx="5880378" cy="47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9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47" y="335795"/>
            <a:ext cx="5019869" cy="765218"/>
          </a:xfrm>
        </p:spPr>
        <p:txBody>
          <a:bodyPr/>
          <a:lstStyle/>
          <a:p>
            <a:r>
              <a:rPr lang="en-US" dirty="0"/>
              <a:t>Now mix green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80" y="5430524"/>
            <a:ext cx="4204964" cy="860400"/>
          </a:xfrm>
        </p:spPr>
        <p:txBody>
          <a:bodyPr/>
          <a:lstStyle/>
          <a:p>
            <a:r>
              <a:rPr lang="en-US" dirty="0"/>
              <a:t>Use Blue and Yellow to mix Green.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33062"/>
          <a:stretch/>
        </p:blipFill>
        <p:spPr>
          <a:xfrm rot="5400000">
            <a:off x="1691935" y="1521423"/>
            <a:ext cx="3247053" cy="3638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075"/>
          <a:stretch/>
        </p:blipFill>
        <p:spPr>
          <a:xfrm rot="5400000">
            <a:off x="6313453" y="1132377"/>
            <a:ext cx="4581772" cy="3697953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755363" y="5430523"/>
            <a:ext cx="3697953" cy="1100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Paint the area where the Blue and Yellow circles overlap.</a:t>
            </a:r>
          </a:p>
        </p:txBody>
      </p:sp>
    </p:spTree>
    <p:extLst>
      <p:ext uri="{BB962C8B-B14F-4D97-AF65-F5344CB8AC3E}">
        <p14:creationId xmlns:p14="http://schemas.microsoft.com/office/powerpoint/2010/main" val="184231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3" y="1316494"/>
            <a:ext cx="4671495" cy="1072249"/>
          </a:xfrm>
        </p:spPr>
        <p:txBody>
          <a:bodyPr/>
          <a:lstStyle/>
          <a:p>
            <a:r>
              <a:rPr lang="en-US" dirty="0"/>
              <a:t>Now Mix Purple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1284" y="3150861"/>
            <a:ext cx="4100594" cy="860400"/>
          </a:xfrm>
        </p:spPr>
        <p:txBody>
          <a:bodyPr/>
          <a:lstStyle/>
          <a:p>
            <a:r>
              <a:rPr lang="en-US" dirty="0"/>
              <a:t>Paint the overlap between the Blue and Red circles.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34"/>
          <a:stretch/>
        </p:blipFill>
        <p:spPr>
          <a:xfrm rot="5400000">
            <a:off x="5598222" y="1320526"/>
            <a:ext cx="5760773" cy="45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07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12" y="2444619"/>
            <a:ext cx="2954662" cy="1474237"/>
          </a:xfrm>
        </p:spPr>
        <p:txBody>
          <a:bodyPr>
            <a:normAutofit/>
          </a:bodyPr>
          <a:lstStyle/>
          <a:p>
            <a:r>
              <a:rPr lang="en-US" dirty="0"/>
              <a:t>You’re </a:t>
            </a:r>
            <a:br>
              <a:rPr lang="en-US" dirty="0"/>
            </a:br>
            <a:r>
              <a:rPr lang="en-US" dirty="0"/>
              <a:t>Finished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92" t="4165" b="5132"/>
          <a:stretch/>
        </p:blipFill>
        <p:spPr>
          <a:xfrm rot="5400000">
            <a:off x="3889511" y="1149020"/>
            <a:ext cx="6179574" cy="46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8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089" y="1549520"/>
            <a:ext cx="4858107" cy="783879"/>
          </a:xfrm>
        </p:spPr>
        <p:txBody>
          <a:bodyPr/>
          <a:lstStyle/>
          <a:p>
            <a:r>
              <a:rPr lang="en-US"/>
              <a:t>Yayoi </a:t>
            </a:r>
            <a:r>
              <a:rPr lang="en-US" dirty="0" err="1"/>
              <a:t>kusama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6682" y="2470606"/>
            <a:ext cx="3458514" cy="860400"/>
          </a:xfrm>
        </p:spPr>
        <p:txBody>
          <a:bodyPr/>
          <a:lstStyle/>
          <a:p>
            <a:r>
              <a:rPr lang="en-US" dirty="0"/>
              <a:t>The Princess of Polka dots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46" y="1549520"/>
            <a:ext cx="5469294" cy="3639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2139" y="3434687"/>
            <a:ext cx="4758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Yayoi </a:t>
            </a:r>
            <a:r>
              <a:rPr lang="en-US" dirty="0" err="1"/>
              <a:t>Kusama</a:t>
            </a:r>
            <a:r>
              <a:rPr lang="en-US" dirty="0"/>
              <a:t> is a modern artist famous for her circle and polka dot creations.  She feels the circle represents the sun and creating a polka dot pattern represents infinity.  Her paintings are known as “Pop Art.” </a:t>
            </a:r>
          </a:p>
        </p:txBody>
      </p:sp>
    </p:spTree>
    <p:extLst>
      <p:ext uri="{BB962C8B-B14F-4D97-AF65-F5344CB8AC3E}">
        <p14:creationId xmlns:p14="http://schemas.microsoft.com/office/powerpoint/2010/main" val="201112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7902" y="4739952"/>
            <a:ext cx="6071086" cy="1065781"/>
          </a:xfrm>
        </p:spPr>
        <p:txBody>
          <a:bodyPr/>
          <a:lstStyle/>
          <a:p>
            <a:r>
              <a:rPr lang="en-US" dirty="0" err="1"/>
              <a:t>Kakoi</a:t>
            </a:r>
            <a:r>
              <a:rPr lang="en-US" dirty="0"/>
              <a:t> is known for her bold and crazy designs.  She began using polka dots in her art when she was 8 years old while growing up in Japan.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543" y="1187077"/>
            <a:ext cx="4540654" cy="2835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88" y="648548"/>
            <a:ext cx="3905124" cy="55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8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2748" y="4146489"/>
            <a:ext cx="4702628" cy="860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Not only does she put polka dots on paintings, she puts them on clothing, statues, and even people and animals.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98"/>
          <a:stretch/>
        </p:blipFill>
        <p:spPr>
          <a:xfrm>
            <a:off x="1642188" y="278043"/>
            <a:ext cx="3993502" cy="2931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385" y="3469771"/>
            <a:ext cx="3975305" cy="3074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1428"/>
          <a:stretch/>
        </p:blipFill>
        <p:spPr>
          <a:xfrm>
            <a:off x="6419461" y="296602"/>
            <a:ext cx="3289202" cy="29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4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3316" y="1278115"/>
            <a:ext cx="5334871" cy="1406091"/>
          </a:xfrm>
        </p:spPr>
        <p:txBody>
          <a:bodyPr/>
          <a:lstStyle/>
          <a:p>
            <a:r>
              <a:rPr lang="en-US" dirty="0"/>
              <a:t>Her current projects are Infinity Rooms which use mirrors to make the dots look like they go on forever.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99" y="442452"/>
            <a:ext cx="5091963" cy="3392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056" y="2831690"/>
            <a:ext cx="4654430" cy="34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4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1" y="522513"/>
            <a:ext cx="7806580" cy="783879"/>
          </a:xfrm>
        </p:spPr>
        <p:txBody>
          <a:bodyPr/>
          <a:lstStyle/>
          <a:p>
            <a:r>
              <a:rPr lang="en-US" dirty="0"/>
              <a:t>Mixing Secondary Colors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531" y="1586204"/>
            <a:ext cx="3309056" cy="2763952"/>
          </a:xfrm>
        </p:spPr>
        <p:txBody>
          <a:bodyPr/>
          <a:lstStyle/>
          <a:p>
            <a:r>
              <a:rPr lang="en-US" dirty="0"/>
              <a:t>The Three Primary Colors are Red, Yellow, and Blue.  They are called Primary because they can not be mixed from other colors.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47" y="2090057"/>
            <a:ext cx="3607165" cy="3584761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8179872" y="4094048"/>
            <a:ext cx="3309056" cy="27639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Three Secondary Colors are Orange, Green, and Purple.  They are called Secondary because they are mixed from the primary colors.</a:t>
            </a:r>
          </a:p>
        </p:txBody>
      </p:sp>
    </p:spTree>
    <p:extLst>
      <p:ext uri="{BB962C8B-B14F-4D97-AF65-F5344CB8AC3E}">
        <p14:creationId xmlns:p14="http://schemas.microsoft.com/office/powerpoint/2010/main" val="11783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139" y="373223"/>
            <a:ext cx="8686800" cy="839863"/>
          </a:xfrm>
        </p:spPr>
        <p:txBody>
          <a:bodyPr/>
          <a:lstStyle/>
          <a:p>
            <a:r>
              <a:rPr lang="en-US" dirty="0"/>
              <a:t>Creating our Circles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9734" y="1533833"/>
            <a:ext cx="3333135" cy="4551818"/>
          </a:xfrm>
        </p:spPr>
        <p:txBody>
          <a:bodyPr/>
          <a:lstStyle/>
          <a:p>
            <a:pPr algn="l"/>
            <a:r>
              <a:rPr lang="en-US" dirty="0"/>
              <a:t>You will need: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 watercolor paper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 water color paints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 a palette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 pencil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 sharpie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 plastic top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45" y="1352292"/>
            <a:ext cx="6705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02326" y="2351314"/>
            <a:ext cx="8686800" cy="1978197"/>
          </a:xfrm>
        </p:spPr>
        <p:txBody>
          <a:bodyPr>
            <a:normAutofit/>
          </a:bodyPr>
          <a:lstStyle/>
          <a:p>
            <a:r>
              <a:rPr lang="en-US" dirty="0"/>
              <a:t>First, </a:t>
            </a:r>
            <a:br>
              <a:rPr lang="en-US" dirty="0"/>
            </a:br>
            <a:r>
              <a:rPr lang="en-US" dirty="0"/>
              <a:t>Write your name </a:t>
            </a:r>
            <a:br>
              <a:rPr lang="en-US" dirty="0"/>
            </a:br>
            <a:r>
              <a:rPr lang="en-US" dirty="0"/>
              <a:t>on the 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22" r="7211" b="7310"/>
          <a:stretch/>
        </p:blipFill>
        <p:spPr>
          <a:xfrm rot="5400000">
            <a:off x="6070679" y="1151924"/>
            <a:ext cx="5655555" cy="47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5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963" y="4528908"/>
            <a:ext cx="8686800" cy="1468800"/>
          </a:xfrm>
        </p:spPr>
        <p:txBody>
          <a:bodyPr/>
          <a:lstStyle/>
          <a:p>
            <a:r>
              <a:rPr lang="en-US" dirty="0"/>
              <a:t>Using a pencil, trace several overlapping circles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8962" y="5997708"/>
            <a:ext cx="8686801" cy="860400"/>
          </a:xfrm>
        </p:spPr>
        <p:txBody>
          <a:bodyPr/>
          <a:lstStyle/>
          <a:p>
            <a:r>
              <a:rPr lang="en-US" dirty="0"/>
              <a:t>Make sure that only two circles overlap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53" t="8227" r="5547" b="6537"/>
          <a:stretch/>
        </p:blipFill>
        <p:spPr>
          <a:xfrm rot="5400000">
            <a:off x="6708100" y="880029"/>
            <a:ext cx="4144009" cy="3153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862" r="16371" b="9718"/>
          <a:stretch/>
        </p:blipFill>
        <p:spPr>
          <a:xfrm rot="10800000">
            <a:off x="1755976" y="384899"/>
            <a:ext cx="4086183" cy="41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03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128</TotalTime>
  <Words>371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Mesh</vt:lpstr>
      <vt:lpstr>Circles</vt:lpstr>
      <vt:lpstr>Yayoi kusama</vt:lpstr>
      <vt:lpstr>PowerPoint Presentation</vt:lpstr>
      <vt:lpstr>PowerPoint Presentation</vt:lpstr>
      <vt:lpstr>PowerPoint Presentation</vt:lpstr>
      <vt:lpstr>Mixing Secondary Colors</vt:lpstr>
      <vt:lpstr>Creating our Circles</vt:lpstr>
      <vt:lpstr>First,  Write your name  on the back</vt:lpstr>
      <vt:lpstr>Using a pencil, trace several overlapping circles</vt:lpstr>
      <vt:lpstr>Using a sharpie, trace the circles</vt:lpstr>
      <vt:lpstr>Paint the insides of the circles using primary colors</vt:lpstr>
      <vt:lpstr>Now we’ll mix a secondary color: Orange</vt:lpstr>
      <vt:lpstr>PowerPoint Presentation</vt:lpstr>
      <vt:lpstr>Now mix green</vt:lpstr>
      <vt:lpstr>Now Mix Purple</vt:lpstr>
      <vt:lpstr>You’re  Finished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Circles</dc:title>
  <dc:creator>Kirsten Vienneau</dc:creator>
  <cp:lastModifiedBy>Karen R</cp:lastModifiedBy>
  <cp:revision>19</cp:revision>
  <dcterms:created xsi:type="dcterms:W3CDTF">2017-03-03T19:15:41Z</dcterms:created>
  <dcterms:modified xsi:type="dcterms:W3CDTF">2022-03-17T03:07:02Z</dcterms:modified>
</cp:coreProperties>
</file>