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&amp;ehk=EUxBoXXJL5CpzbTGrRBIcQ&amp;r=0&amp;pid=OfficeInsert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6" r:id="rId3"/>
    <p:sldId id="277" r:id="rId4"/>
    <p:sldId id="324" r:id="rId5"/>
    <p:sldId id="305" r:id="rId6"/>
    <p:sldId id="306" r:id="rId7"/>
    <p:sldId id="308" r:id="rId8"/>
    <p:sldId id="309" r:id="rId9"/>
    <p:sldId id="304" r:id="rId10"/>
    <p:sldId id="311" r:id="rId11"/>
    <p:sldId id="312" r:id="rId12"/>
    <p:sldId id="322" r:id="rId13"/>
    <p:sldId id="313" r:id="rId14"/>
    <p:sldId id="314" r:id="rId15"/>
    <p:sldId id="315" r:id="rId16"/>
    <p:sldId id="323" r:id="rId17"/>
    <p:sldId id="325" r:id="rId18"/>
    <p:sldId id="310" r:id="rId19"/>
    <p:sldId id="316" r:id="rId20"/>
    <p:sldId id="326" r:id="rId21"/>
    <p:sldId id="318" r:id="rId22"/>
    <p:sldId id="319" r:id="rId23"/>
    <p:sldId id="320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92D69-38EE-4600-B025-32E76B5A682B}" v="1" dt="2019-10-03T15:59:38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60" autoAdjust="0"/>
  </p:normalViewPr>
  <p:slideViewPr>
    <p:cSldViewPr>
      <p:cViewPr varScale="1">
        <p:scale>
          <a:sx n="44" d="100"/>
          <a:sy n="44" d="100"/>
        </p:scale>
        <p:origin x="1718" y="7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CF75E06-0A5E-4CAA-8F8A-297BCF7E436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7C57AF4-F36E-457A-989A-6FA35E5DC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5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06T19:35:54.369"/>
    </inkml:context>
    <inkml:brush xml:id="br0">
      <inkml:brushProperty name="width" value="0.02" units="cm"/>
      <inkml:brushProperty name="height" value="0.02" units="cm"/>
      <inkml:brushProperty name="color" value="#849398"/>
      <inkml:brushProperty name="ignorePressure" value="1"/>
    </inkml:brush>
  </inkml:definitions>
  <inkml:trace contextRef="#ctx0" brushRef="#br0">700 278,'0'0,"0"0,0 3,0 4,2 7,5 6,1 7,-1 3,-2 7,-1 11,1 21,0 35,-1 20,-2 4,0-3,-1-1,0 8,-1 11,0-2,-1-6,-2-9,-4-2,-4 11,1 11,1 0,2-15,3-16,-1-20,0-17,-2-12,0-10,-1-4,0-6,-1-7,0-5,3-5,1-5,3-6,0-6,2-5</inkml:trace>
  <inkml:trace contextRef="#ctx0" brushRef="#br0" timeOffset="986.37">2387 0,'0'0,"0"0,0 0,0 3,0 7,-3 5,-7 8,-14 13,-17 11,-13 7,-16 3,-14 1,-1-3,2-6,-8-2,-22 6,-15 6,-3 1,-1 3,5 5,3 6,-10 8,-5 2,2-4,11-11,14-10,20-9,20-8,17-8,11-9,8-7,6-3,6-1,4 0,2-2,2-4,3-2,4-3,3-2,3-1,2 0,1-1,1 0,0 1,-1 0,1-1,-1 1,3 0,4 0,10 0,19 0,19 0,18 0,10 0,1 3,-8 4,-5 4,0 5,2 13,14 16,8 17,7 11,0 5,-5 0,-13-4,-15-8,-10-7,-10-4,-4 3,0 12,-3 18,-2 9,-2 0,-5-5,-4-9,-2-10,0-6,0-4,0-3,-2-1,-4 0,-3 0,-2-2,-4-1,-3-5,-4-8,-2-8,-2-7,-1-9,-1-7,0-5,0-5,1-2,0-1,-1-1</inkml:trace>
  <inkml:trace contextRef="#ctx0" brushRef="#br0" timeOffset="2329.55">3831 2419,'0'0,"0"0,0 0,0 0,0-3,0-4,0-4,0-3,0-4,-3-9,-4-15,-7-20,-3-17,-6-17,-1-3,-6 3,-9 6,-7 9,-5 11,1 10,0 9,2 9,1 7,-1 7,-1 9,-4 4,-11 4,-14 5,-13 3,-3 5,4 2,11 4,9 0,12 2,9 2,4 4,1 7,-4 10,-9 15,-6 11,2 7,2 1,2-2,5-2,6-7,7-7,7-6,7-4,4 0,6 6,5 3,8 3,7 4,5 5,7 1,7-1,5 1,6-3,4-4,-2-4,-2-6,-4-6,0-4,-1-5,1-5,1-3,2-2,-1-2,5 0,6 0,12-1,7-2,8-4,4-4,-2-2,-11-3,-9 0,-9-2,-5-3,-3-6,-3-8,3-13,4-15,3-13,5-10,1-6,0 2,0 4,-6 4,-4 5,-3 4,-1 8,-1 7,-3 4,-5 2,-2 5,-4 4,-4 7,-6 6,-3 5,-5 5,-1 2,-1 2,-1 0,0 0,0 0,1 3,-1 4,1 3,0 8,0 8,-3 13,-4 16,-1 15,1 13,2 5,2-2,1-6,4-8,4-8,5-5,3-2,2-2,-1-1,-1 1,0 1,2-1,0-4,0-5,-2-7,-4-8,-3-6,-3-8,-2-7,-2-4,0-5,-1-2,0-1</inkml:trace>
  <inkml:trace contextRef="#ctx0" brushRef="#br0" timeOffset="3201.49">4666 1479,'0'0,"0"0,0 0,0 0,0 0,0 3,0 10,0 11,-3 20,-1 17,0 13,-2 2,-3-2,-3-5,-2 0,-6 4,-1 1,0 5,-3 8,0 6,1 0,1-11,2-10,1-11,1-11,4-7,3-8,5-8,3-4,1-5,2-1,1-4,0-4,-1-3,1-4,-1-1,1-1,-1-1,0 0,0 1,0-7,0-13,3-21,4-19,3-10,4-3,2 3,1 0,1 5,0-6,0-1,-3-5,-1-5,3-8,1-3,2 6,-1 8,-1 12,1 14,-4 14,-1 10,0 7,0 4,4 3,5 0,7 1,14-2,13 1,10-2,5 3,-1 4,-7 3,-8 3,-11 3,-10 0,-10 2,-11 2,-7 2,-4-1,-4 0</inkml:trace>
  <inkml:trace contextRef="#ctx0" brushRef="#br0" timeOffset="4319.43">5066 2853,'0'0,"0"0,0 0,0 0,0 0,3 0,7 3,7 4,11 4,5 0,7-3,2-1,5-3,14-1,16-5,19-2,11-3,2-4,-3-5,-4-6,-9-8,-1-12,-2-12,-1-9,-5-3,-7 0,-8 4,-12 6,-11 3,-9 2,-9 1,-9 0,-10-3,-14-5,-7 2,-6 5,-8 4,-9 8,-7 8,-6 8,-9 9,-15 9,-17 12,-19 14,-10 11,1 10,11 3,16-2,13-7,14-2,9-2,2 3,0 4,1 10,0 15,0 14,0 6,2-3,4-6,6-10,8-10,5-9,4-3,7-3,5 1,7 2,8 2,5 6,7 3,7 4,5 4,3 1,6-2,-1-3,-1-4,-1-7,3-4,7-4,7-3,10-2,9-3,10-4,3-4,0-3,-6-4,-11-6,-10-4,-12-3,-8-2,-4-1,-2-1,-1 0,2 0,0-3,4-6,-4-2,-8 2,-7 1</inkml:trace>
  <inkml:trace contextRef="#ctx0" brushRef="#br0" timeOffset="5332.11">7171 2384,'0'0,"0"0,0 0,0 0,0 0,0 3,0 7,0 10,-3 17,-3 17,-5 8,-3 3,-2 4,-1 9,-1 12,0 19,0 16,3 1,4-9,1-7,-1 2,-1 0,-2-8,-1-7,-2-8,3-9,4-11,3-10,3-13,2-11,1-9,2-8,-1-7,1-7,0-2,-1-6,0-7,3-12,4-12,4-10,3-7,2-8,4-15,4-22,5-14,0-4,-2 3,0 9,-1 10,1 12,4 8,3 8,8-4,5-4,4 1,-1 5,-3 4,-4 6,-2 12,-4 9,-1 8,-7 6,-6 6,0 7,1 7,3 10,6 7,2 6,3 9,-1 5,-6 3,-2 3,0 4,0 12,5 20,5 24,2 11,-3 0,-5-5,-8-3,-6 2,-2 0,-2 6,0 2,-3-4,0-6,-3-11,-2-13,-3-9,-1-3,-2-6,-1-4,-1-2,1-6,-1-8,1-5,2-3,5-2,1 0,1 1,3 0,3-2,0-1,-1-6,-3-6,-4-6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06T19:36:04.321"/>
    </inkml:context>
    <inkml:brush xml:id="br0">
      <inkml:brushProperty name="width" value="0.02" units="cm"/>
      <inkml:brushProperty name="height" value="0.02" units="cm"/>
      <inkml:brushProperty name="color" value="#849398"/>
      <inkml:brushProperty name="ignorePressure" value="1"/>
    </inkml:brush>
  </inkml:definitions>
  <inkml:trace contextRef="#ctx0" brushRef="#br0">46686 12813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5765619-3F75-4596-89BF-B666214D6B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A83237D-443A-4BFA-B304-0DBE68EF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Surrealists were inspired by subconscious thoughts and visions giving their artworks a fantasy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237D-443A-4BFA-B304-0DBE68EF14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4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3237D-443A-4BFA-B304-0DBE68EF14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7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0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49BD-9980-4659-8179-40264CD5456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bstraktpattern.deviantart.com/art/Black-Paper-Texture-288471206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4.jpg&amp;ehk=EUxBoXXJL5CpzbTGrRBIcQ&amp;r=0&amp;pid=OfficeInsert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24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32160" y="4638675"/>
            <a:ext cx="4495800" cy="1838325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77933C"/>
                </a:solidFill>
              </a:rPr>
              <a:t>Pablo Picasso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00200" y="5791200"/>
            <a:ext cx="6172200" cy="1752600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and witches, ghouls and monsters</a:t>
            </a:r>
          </a:p>
        </p:txBody>
      </p:sp>
      <p:sp>
        <p:nvSpPr>
          <p:cNvPr id="7" name="AutoShape 4" descr="data:image/jpeg;base64,/9j/4AAQSkZJRgABAQAAAQABAAD/2wCEAAkGBxQSEhQUEhQUFBUUFBQUFBQUDxQUFA8UFBQWFhQUFBQYHCggGBolHBQUITEhJSkrLi4uFx8zODMsNygtLisBCgoKDg0OFxAQGiwkHBwsLCwsLCwsLCwsLCwsLCwsLCwsLCwsLCwsLCwsLCwsLCwsLCwsLCwsLCwsLCwsLCwsLP/AABEIAOsA1gMBEQACEQEDEQH/xAAaAAADAQEBAQAAAAAAAAAAAAAAAQIDBAUG/8QARxAAAgECAgUHBwgJAgcAAAAAAAECAxEEMRIhQVFxBQYTYYGRsRQiMlKSocEWQkNTctHS8BUjYnOCg6LT4ZOyJJSjwsPk8f/EABoBAQEBAQEBAQAAAAAAAAAAAAABAgMEBQf/xAA1EQEAAQMBBQUGBgIDAQAAAAAAAQIDERIEITFBUQUTFJGhFVJhcbHRMkKB0uHwksEigvEz/9oADAMBAAIRAxEAPwD1KOHUYqyPz2quZqfbt0xMt6Nk8l3IkV6fi7Tbh1U6MevXw1Fp083OY+C1CN8vA1Nyj3WdDSNOL2DXb900tPJI7jc93jOlnCJYeO1PsZynRDWAsPT3X4mZu0Rwg0ycqcdy7jn3sdF0DoI+qu41qjHD6ppJUIequ4zTc3b/AKk0LWCpv5qOlN3PH64SaT8np5NJ8Ea723HXzlNEh06eWia8TRwwvdyz6CG5HOb853fWV7sdBH1UZ8RXHP1le7iVdHD1V3DxVc8Z9ZTu4N04equ9/ea8TOP5n7ndjoovNW7TPiKus+cndwjyaH5Z08TV1nzk0Dyanti/aN07Zjjq/wApSbaVQjut2s51bXVPCZ/yle7g3h4nLxN335817uDVCJrxVyYxqnzlO7geTreI2i5PGurzNDlxDSfmtvf1HSbtccK585bpsxO+YeZi6Kb9FX2uy1nSi/c51T5yzVbpjk6Xkjhzlu1CoLWiTwdZdlO2osTG5ykpfEzMrDaGZjMo20tR2zOmIYxvZX13OdU72i1nKWjjInIa6R0itjBuRKq1iE31nJUhSfA1EhdgmVNozkK5cBgWhlkRe81kNpED0QmQ4kVE0WFgtAsGXnVYWlLids7odY3xDCpn2G44OV1rNao8DEc0tFcrsqNQmGcQtVX+USYNMNFWfV3GdJpg+lf5QNMB1n1dxMGmB0z6u4Yg0wFiH1Ps/wAlxBohosQ+ruf3kxHRNBqtw9/3mZiDSrpupE0mknWe73/4Gk0jpOr3/wCBgwpVVufeTBpkdMt39X+Bpg0yjpf2X3o1p+JpLpOp94wuD6S2x94waTVXen7iYTSPKv2X7jWn4mg1i+qXu+8afiaDeIXX7jOJTSjpl1lxK6ZOdVJ5auPwLTT1lMS5aru7m43OkcHNKGvsOkTuc7jWuvR+yjNPMt8Gciw6EihogtERpFmZVLZUUiKGA0iZQ4xEyNGZAwEA2AkgHYAAZArlEMqmwC4EtlgTpFwJci4VnUZqlyuNayy+yjNPMt8Gciw6IRoXYyGgikRSAtEDILiiShxJIbAEA0iB2ARRLYCKq0ZRNyqTKFIQEVUsqBoQqGioWjcucOd1rWWXBGKS3wZTNw6IRoaGQkBcSSCxMiiCkiB3AAhogaCqZAIIGgIkaUgLRBEihIBSZYCCgBXKEVDgsyS5XeSsR8EShqjgwkbhtKRRqZCSAuJJDIGBcUSQNECSKKREEUJU2A0SQBEyRYUWAaJImSKEUDQCsFFgJaKhJFU8icXC7yXiPgvAlDdvg5WdW1WIKRA0iCkAIgpEFRIGwEkAwHEkgkhCmggATAAGBLKqWUNEQ2gCIkTJFEpFVMyw5XeTSqvh4GaVt8HO4nTLa7EDSIHYgaQABSRA0QMAAACIkUyAAQFWIFYoZBLRYElDiwGwJbATKCwVnM1Djd5N8Ts4GKFt8HLI6w6KiZkXEkhkABLNC4mQ0QO4BcAAcSSKATAVgG2AmwGA7ERFjWVCQCuBLZQNgVsIMKz1dp0pcbs72lR58WZh0o4QxsbaXFEkXFmZDZAAJlFIgYA0QIoogqJJDAGQACAbQAEDASKCwVLRRFihWKKRBnXWrtNUcXnu8VT+JIdbfBlc02qJENAURQmAMKcWSUWyQDYAih3IKRAEAUDEAQFECCBgCQUASyiShMoSYkRjJakatxvl57vE55Eh0t/hZG3RojKACiKSAsii4QNgUmQJsoEyCrgMgIiQ5EgTEsiyBXAVyodyKAEywIKCwCsUcmOdrHW04XXRPZwMQ3b/AAoSLl0URDsAEU0FUyBMIEBaIJKEwKTCrRlAmAMAsA2yQJNBIAYDciYC0i4EplFIgGBx49ZHa04XXRNeC8DnDpb/AAoK0LgUiIqxGhYAuFNhA0A0A7EyBoBICrgDILhkSQMAsEJxGVFhlESNQqbFVegZymQqe5M1vlJqgnFrYXTPRNcdXLiOUKUJWqVKcHa9pVIp232bOlOz3aozTTM/o6UUV1xmmJn9HFj+V6EmoxrQbtpOzukvtZbcjta2W9ETVNE4c7ti7G+aZfOc4OcuIjXnCnLQjB6Kjowley1y1rafU2PY7U2aZqjOd76ux7FaqsxVVGZn5udc8cRbX0T63Sz7mdvZ9jOcOs9m2eWfNoue1f1KH+nL8RrwNnox7Kte9V5/wl89MRe9qXDotXjf/wCknYLHRr2XZ6z5h89MRq1Ul/Kz95n2dY6L7Ms9Z8zp89a+2NKX8El4SOc9l2eWfMns21ymf7+jelz4mvSo03wlON9+1iezLXLLnV2ZGd1c+gnz4qbKNNZ5uUuBI7LtdZI7Lp51yIc+am2jTfByXxY9l2s53k9l08q59FT59Tv5tGmuMpPwaLPZlqSnsuOdc+jN8+K31dLum937XHvJHZdnrLfsy370+n2c2I534mWThD7NNX/qv+WdKezrEcs/q609nWaeOZ+c/bDmnzmxT+lfZCCXuR0jYrEflhuNhsR+X1lM+cmKas60+yy8Ea8LZ92CNisROdI+UmK+ul22fijM7HYn8sL4Ox7rorc7sTK1pRhbPRgvO63pX9xyp7O2eOMZ/VinYLMcYz+rKfOnFP6W3CEF8Dcdn7PH5fWWo2Kx7vrIXOjFfWv2IfhHgNn936/c8DY931n7r+VmK+sXHoqf4Sez9n931n7s+AsdPWfucuduKf0iXClT+4ez9n936pHZ9iOXrLNc6cV9b/06f4TXgNn936teBse76z9ylznxb+mkuCivBGo2OxHCmCNhse79WM+XcS3d16vZUkvcjUbPaj8seTpGyWYjGiPJj09ap86rP+KcjpFFEcIhrRao5RHklYao9TTTeyTs32PWy7km5bjf0N8nz9Wbey1KVu1tLwLqZi/RPOPOHVyBRvWlF2TUJX0tetSisthw2qqYtxMdfu8faFU6ImOqOU4OeJrXsn0k9Tb9Z5ZmtnxTZox0h6dnnTYox0V+iHZelr2qMbPqWlJP3HWK4Sdp3z/P+olX6Cnun7NPw6QupnxlPw9f2rfIEvW74x/ETWkbbHT++QqcgSj85dqS/wC4aoWNtpnl/fIv0DLbLsVNv42Go8ZHT1Jchz26fs0/7g1L4un4ev7Q+RHtk1vvTy9mTGU8Z8PX7xBy5Kgvnub3JSXhCQysbTXPLHl94ZywEVrd0ut1P7Iy1F6qd32/cmOHov5/9c/7Ay3rvRy9I/c3jydT+d0n8KlqW+TnCCS67ky5zfrnhj0/1Mz6Lli6NJeZCMpZb++UrpcFf7SGMpFq7c/FO7+9PrOPkyhy27+fRoTSVrdFFNdaln33GludkjH/ABrqifmt8sU39BSj/JhLwUX7xhnwtcfnnzn+TXKdLbSp/wDLJe/pH4DCTs9z3p/y/g3jaD+jp+xbwiSYlmLN6Oc+f8kq+Gz6OF/3tXwdKxmYq6taL/DVPlH7h5RQ9WC7f/XJNNX9/wDTu73Wf7/3JVqeyNP2o/GkXE/H+/qTRc6z6/uS6tPdH2qb/wDAWIn+/wDppufH1/ePKqayjSfGLfhSRcSd1c6z/f8AtIXKaVraK+xGokuzpEhpa7iZ/nH7ZZ1OVG85v/Qpp992xpWNniI4essf0lL1qnDpbLuikXS14enpHl92EsRe94xbebbm33uRrDpFGOEz6fZ18gX6V6Op6D7tKJw2rHdxnr93h7RiJojPX7o5dX/E1v3s/E1sv/wo+UPRsf8A8aPlDhO71AIRABTIYAMCxTAsRcKhNxd02nvTsEmmJ3TDV4ufrz9uX3kwzFq37seTIrpiAFwLEMEVMCwMCwTAC4ABYIVgCwMHYGBYLgWCYAHr81EunldX/VP/AHRPJt0z3UY6/wCpfL7T3UR8/uz5zwtiq32k898U/ib2Kc7PR8nfYKs2KXmHpy9uCCABpEXc1lQks4y9l/najMVU9UiunqcMNOWUJtb1BteAmuiOMwk3KInEzCJ02s4tcU0WKonhLUTE8DdCVr6MrLbouy/NmTVTwyaqc4yccPN2tGTurq0W7rehNdMcZhJrpjjLqpcjV5ZUp/xLR/3WOVW02aeNUOdW02o/NH1arkDEfV9Xpw+8xO2Wfe+qeKtdfqp83MR9Xlb6SG3+InjbHvekp4uz19JZS5FrrS/Vu0c3qa7N/YajarU4/wCXFuNotTjfxVDkGu1pKF01fNJ52tZ67knbLMTiZZnabUTiZVHm7ibpdHbrc42S63ck7bYx+L6pO12ev1b/ACWrb6fHTer3GPaFrpPkx4230lE+bVZbYPhPLvRY2+1PXyWNst/FEub1e17Reu1lNX46zUbbazxajareSjzexLt+rz3zgu/XqE7bYj831J2u1H5vqv5NYjJxiv5kPvJ4+z19JTxlrr6SJ82sQlfRi9drKrTb455CNvszznykjbLUzx9JafJavt6Ncaifhcz7Qs8s+SeNtcs+TOfNysstGWtZS37ddtRqNutc8rG12+ZfJyvfRtFv95Gzy29vuZfHWcZz6Hi7WM/6TiObuIg7dG5a2rwakuN1ks8y07bZq/Nj5pTtlmrfnHz3PY5nYdwVSUo2d1Gzi1La32Hi7RrirTFM/F8rtW5FU0xEvTxXNOFatUqVKjWk00orJJJWfXqOFntGbdumiI4OdnbqrdummmODmXJWGh5qpaVm/OlOTb2bLI1O036t+rH6PV396rfNWPk1WHpJ3VKmn9hbrGe8uzGJqlNVzGJqlU1Fu+hTva1+jjdLuMxNUc585SMxznzaRqPJauCsZmmEmmGvTy3vvM6I6M6ISsRL1n3jRHRdFPRTry3saITRCXVb2saYaimB0j3lxC4gkwLREGkMAUiYMHpjCYLpXvGmF0wTqF0mE6RcLgrhRpFwuEuTGIMQVy4XEDSYwmIFxgwekMJh18m4iSnq13zucb1ETS43aIml341eJ57b5le6WlWXmtrdYlMf8sOlqN752r6T4s+jTwh9SnhBIKAKTISpEQAUiAAABAlomZQIILBQAkVUtAyLAFgoYCKJZVK4AEDCujAvzjF3g5XOD18ZDUnvPHbl8uviifoGo/E6WeLwq/pPie6nhD6VHBmaaMiqRElcSSkmQMAAYDiiSkqAEQJsoACwMkABSKBsgGUQyqRVAMAK1wvpGK+DlXwe7i8keG3xfKr/ABMKq8w3T+J1s8Xi1l5z4ntp4PfTwZtGm4CQXKokFoksybJAAKIhBVJBFaJMmScRkyeiTJkihACKE0FJADRQgqWUIrSWwp3CS6MEry/O853ODlcnc9nFyskeO3GXy6+KZej3CPxOlp4VfN8We+nhD308GZpsyKaBK0ZZK5VNEQ0AyKEBomSWZG0chZlCsMqho0qSgYUBCYUpMsCSqQXJNFMhIEy7OTY+c+HxON6dzjd4PT5RyW081nm+bPE5R8zuJHFu1xeFiV5zXWz30cIfQo4QysabAVUSJLRIyyVitKIgQARVwlYkxlJg0wiopGZRaiTKZaOCM5ZyzlE1EtRKNE1lcolEuViQFARLRWk2KEkMgsUCWoiTLv5GheTv1HDaJxS435xD0OUllxPPafP5qavFk5t23zk3eT4s+lEYh9KN0EwqUytKREWpMmEwVwqkRFXIE2FgkVZXEjK4mZSWhllrKepLcZiN7MRvZSNQ1CSqEBnI00cWJSUFUgBFCCnDaJZl6PIy1y7DzbRwhwv8nbjIeauts40PFM71VF+rbXd2GqY3Z+K2+L5ZOzPovq43HcYAQXEkkrsZCZSFwiSZSZWoGcplEkaWAkRZWkRlUWSUlVyCoskwklJ6hHEhCZpRcCZMsLBJgZs02LlQNkwGmBLZR6fIb1yXUjzbTwh5to5PRxa82PF5nCnj+jwzxFSVqcuD8DtbpzELb/FD5Ro9r60AopEFRMyNTKJZViVwlYkxlmd7TSM4TCSqGFJAVpEwmApDBhqmZmGZQ5FiFwhmmhcYME2AkiiSqTYVLZTBxISbQR6/IcdbfUea/GcPJtM8Hfyo/NjqMznMRPKHhjjLmnNtSS2prvVhTVpKKopqzLy/0ZLXrXedu/h9CNpolgsJLczp3lPV17ynqXRdRdS5aU8JJ5JmZuRDM3aaeMuqtye0lqbe22uxypvRMy5034mZzO5jPBSXzWbi7TPNqL9HVM8NJa2mthYuRPNqm9RM4iTp4dvY+4lVcRzWquIji6qeD1ei+05Td+LhN6OrF0Xu3nTVDpFyOpeTS3Ma6TvqOodGW73DXBF2nqp4WXqk7yOqd9T1dPkbaVkstZy72Mzlz8RTE71TwDtfbuJF6M/BinaYzieDmlhZeqdYuU9XeL1HHKVQbdra8rdZdcRGVm7TEZyvyGW73oz3tLHiaOo8mcU7l7yJO/pqndLnnRedjpFUO1NyJ5oVFvYy6ohrXTHMnRd8n3DVGE7ymObWODluMzdp6uc7TRHNvT5PdtbRzm9HJxna4zuh24a1NZme8nOYje8l27VXIxmJUrdRimKpmZlKZaUVdO5mUiImGsKavkZyuIW6aEqUaSTyRmapWapOurZFcam1GCsyxETkwiS+OzrLVPCG8QLahyTA0TCkoKzJlFKmtWo1M7lhhOKuxE7oXAw61PiK2YbRijnMjSCJJCZLWWOBPFnURYVKiXKJkWEwyb8TaplkWEiZJoEyumjMkHIQkhLUM724cdV2Z2p3nNy4vXY6292Vw//Z"/>
          <p:cNvSpPr>
            <a:spLocks noChangeAspect="1" noChangeArrowheads="1"/>
          </p:cNvSpPr>
          <p:nvPr/>
        </p:nvSpPr>
        <p:spPr bwMode="auto">
          <a:xfrm>
            <a:off x="155575" y="-2560638"/>
            <a:ext cx="48577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uploads8.wikipaintings.org/images/pablo-picasso/untitled-1937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0" y="1120660"/>
            <a:ext cx="3276382" cy="39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arkdsikes.com/wp-content/uploads/2013/06/Picasso-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0" y="1120660"/>
            <a:ext cx="3182145" cy="396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4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23814" y="482025"/>
            <a:ext cx="3218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are shapes?</a:t>
            </a:r>
          </a:p>
        </p:txBody>
      </p:sp>
      <p:sp>
        <p:nvSpPr>
          <p:cNvPr id="2" name="AutoShape 6" descr="data:image/jpeg;base64,/9j/4AAQSkZJRgABAQEAYABgAAD/2wBDAAoHBwkHBgoJCAkLCwoMDxkQDw4ODx4WFxIZJCAmJSMgIyIoLTkwKCo2KyIjMkQyNjs9QEBAJjBGS0U+Sjk/QD3/2wBDAQsLCw8NDx0QEB09KSMpPT09PT09PT09PT09PT09PT09PT09PT09PT09PT09PT09PT09PT09PT09PT09PT09PT3/wAARCAC1AI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Y76E2gHmK5JBYKwJwe+O1WbSzjhaSSMcu3oOnbmsex0aOK7luhjMi48rg4H1xz/St5S0MByNzddi1O4noNuW/dtvyFAyT0phVmtSGYkgHnuRTmlaWKRjCcZO1R1IFQX0yLpciyXa22+LYJ2cJgkds9/YUWGmjy3xnb/ZPEeTnfIgds/jWRE+WA7Zq14t1GOfxC0j3aznaqllTAGOOOB9axf7QUM3kqzY5zViNf5fN6ZBb+tNZjvxkY3f1rKS/uJZdsUMjEHkKpY1oQ6D4kumwmmXA55LgL/OobRZJuAmzkA5J5qIsmxskc4q9b+AfFFw5LRW0Q55eYHH5A0mo+AtU03S5rqe/tXWFN8gXcMH+6MjnqKTaQGc7KbfcGAy3A/OopOVTkcisy4gu7WBZJkKxOQA+OAfQ1PfWGpaX5DXUDrHMm+OQco4zg4Pt0I607AmW5IlDH2x1+lIWKqqg9qojUCxYkZAPJq156SbRjB2jilYaZKxPmnnnIJpW4kzwQT0pDnzTkckiiQYbgZyaQxW+Z89zzU24vyTz061XzjA9O9EhRmzmmI96solCGTGGfvtwcelP8zN06dCqKR75zz+h4plhcLcIpC7VX+HIOOBxx9atbB5hYjpQmRJEbtJBCTDCJpBgKpOAPUk15f8S0vDqWk20NxMrXcbIsYcqud+OfxNesw8jJrzPx/tfxl4bDDJDAn0H74D+dNMTRmaL8M7WX9/dXU8iZxtUBQxHXnr1+nSursfBGlWSgx2ELf7TfOT7/N3rds1VmYKo+ViBjvWpGgyRtAH1qXHuwTbMgWDq2EUBO7Y5+macto8W8sfvHIx0x6VqeWVuVkL7I9pUqSMZ7H60ydguQVLY9KSSG7lBcQZlJf7w4BOM9q434j6l54s9LiY77hhJMAeiL0/M5/Ku1kgAAKrls8Anqa8r8QXkeqeMry5t23wwqsEbDodowSPxzWkIKUkjOUnGDkyxa20d1pskMyhopMqVIqPR7iOBz4Y8SEy6dc/8edznDRsBwM+vA/zirGmN/opz/fOKXU9Ph1O1a3mJGTlWHVT6ivNqYh0sVNPa56FGiqmFg1vYg0zSLPTdbXS9UEU9jfEpbXYAGTzgZ7Gqdx4H8nX5NMaX7PIVL20pHE6Dpx6jof/AK9bOitDrNpdeHNVb/iYRKXhlbhnAPyMp7Hp0781pReb4h0abTrxvL1/SWDLKRzwflf6MBhhXpX5rNHErxbizzO/+2aNqT22oRYljIxxjI7H6UfbHXaWtnKnkFea9I1u0t/GfhH7YIBHqFkxSZP4gRwy/wBRXARWUuntB5kha2n/ANS+chTz8pPboeKlNM2ilf3mUDfQ5ziQc914pv2lCAVYYPqDV+Uxh2G35fQioXSJmJ8sY+lM6JYdrZnuvhze+nFnJJ35XLZwPTPetWQfIR3NV9JTZZqowAD0Bzip5h8+PQdanqcjESVYyFZ1Vm+VQT1PWvM/HkrDxzoAAyV2kc4yfMz/AEFejkjzB0G4V5t46Ibx74bUvtUBSxJxj94f8KZLOxsLhLJrm7upljtsmR5pm2pHn3NZFz8U7ee5a28NaRd6vIvBlP7uP6jjJH1xXJzXI8a6hcTX92LPwvpj7dxJVZX5wTjksR264wBUsvxFs9Pi+x+F9JTykGBNcLtDe4jU/wAzTS01Drobr+L/ABZIDLN4asG2nhfPfenHPGetXND+INnfXi2GoLLY3mdoiuCCrHPZv8etcXH8R9fhO+W3sZV67WhI/ka0Ytf0DxnZrY6zbiyv35SZeF3f7Ddj7NwfWkM7vX9VTTdMvLmQfLbJkL/eboo/E8V5TZRbbYPJy7tubHGTUut3mqwJD4Z1KUTR2swkS5yd00YBCA/TJ68jp2qRgERQvYYrrwsN5M4MbOyUUX9PcC35IyDVotk+4rnbjVZLCzjeNEcGUhgxxxjtTIvF8W/E9rJGP7yEGvCxOHqTqynFdWe3hq0IUowb2Rr6mkyy2+qaev8Ap9i25B/z0HdT9Rmtq81CC6tbTxXp7OJ4cJMgOMoeGjb39PpWNZ6jbX4320quwHIHDD6il0aZ9I8Si1JBsNT3J5ZXIWYjg8+ta4Oo4v2UiMVBS/eRN5b6Ow1+DVbdh9g1JVt7nB4Rz91vT2+lZ76NDPHr2gSR5+yzGW3fALbX549cHDfjinWVkyw6h4Zun+aMGe1bOSB3Uewbn6VNoUkkmpLq7hmmURRz85wwBjk6fRT+NdstHc5o6xsedv5oLw3AxPC2yT+h/GmiTaAK7X4kaDHZalDq0ACx3LeROno+PlP44rh2AzTZ20ajcdeh9G22FQhegPrmnbi0jDPXpUFs5aIbT7cdPwqaMjzMdx7VmjkZVniV5FBYb4zuQenGM/rXk3xYkYa5po2sNtmQGHc7jXr8+Mue7DGRXl3xAs1vPHHh62aLKzBUbnG5d/I/LNXfS5HUzvCHhaXxXZpNqE0keg6WhYRRgL5jAbm/E45br9K5eyA8hptoBY9B09q7+xupvh7qMtjfNNN4cvHIWRcn7OzDnI/LPrjIrhrqBLC6ks5HQx5LQyp92RT0INRzXHaxGsrFtrYJPSuh8DaJpviGfVtLv4cyCITwTKSHj5wR7jlTg1zo2QKJJJlIBzwa7bwRDZ+HbC68Ra1ObQXqlLaNxh3iBzuCdTk9O3HvRVlFJuIRT6nP+IVv9KKadqy77y1Iks7tTkSp0Kk+mAPcYwamjmE1sjjI3LuxR4k1qXxnqUEgjMOnWoKwRt98g9WJHc4H06U1VEcRVVwAOAOgrvwiny3kedjJRbSW5kSk3N86vllTgKTwKDg53IpQdsc02bfb3zGQbVkztPqM4pv70t82wJ3PrXHLlcm2d8fhVjV8L6LDrGsTWKyvbXskXmWs6Z+Rl5ww7qR178D6Vdu4rm5S60jUYhb6pbYbHZiOVdT3B/rVz4aWwHiKfWbh0gsLGFo2nmYIhdhjGTx0yfyp3i/XIvEes2F1pUSpHbymKK5bhrrJ+bC9kHPJ65rnqR5nfqvwNYStoaN5djWfDWl+JoEC3GmOPtMSD+Do64/Wr1pIkOv3ccbIkOo2xkjVT8pcbTkY9ev41g+HnbTvE93pjc2erRNvXp83bntjk8cmrcck1vai2uAfP0e42DjOYzkjB/Aj8RXRGSnFSRm04SsdJ4gtH1bwzdw7gWljXygRjEicjj3xivH7gOXVgpwygjivZluZJIo9oXbySCNwyBkZPv3/AJ15NqlmY9TuYsrhJWAwMDk54HbrVNaGtF3bR75bqfLUHGevFShgXYDqOopkHTHp1pm8IxYsFzg4Pes0iAvABFncVwQcg+9eZ+MmL/Ebw420giSMbuoOG/8Ar16Bf6hHGUjkwN/HLgEde2cnp2rzTxJepc/EHRGCEbJhlW7jdwfxq1sS9z0m5sIL+0MFxGrxSLhkI4auD1b4TCRi2l35hj5IgmUuq/Q9QK9Dj5VMH6mraYZevBrOPkUeKw/DLVnuTE9xbQoDzIQzLj16UninwWNDt7GSfUpLy9vZfLXeOgA5bqSQMgYr2acDIUAc9q8x8T3q6n42uhuXydNQW8WD/F1c/nmiUnFOTYJI5K8sLvTthhuS9vwC8g+59cdqvXWn6zp0RkurFpoRz5ts3mLj+YrTIUjDcg9q0NB1R7KaLS5pQLWVgttK4z5bf88ycj5T29Dx0rOjjKi0uTKhTlujhk1GXUYxZRWccspdiAzAEMT2JxzVm18EeJr2VYhpskOTy05CAe55z+lepav4P03VPln0+3Jc8yg7JE49RWTH4b1zRY/+Kf1aSWEA4tLxfMXHsT0rRTSKs2YVx4Qi0TT0n8Vas1zbwNiOxtyQGf8AujPUn2HTrT7G2luJ/wC0LuFYG2eXb2yDC20f90e57nrVKWHVrC/N54gsb6WRRhJkAkSMd8AdKvWur2t4B9nuEc/3ScH8jXJiqk+XlitOrOjDwjfmk9SvriNCsF/Dnz7SQSLjuO4/KtvUbpLrUo7q1ePyNTsmjLA7lLp8wB9+MfiaoXKCWBkfIDAqeOmRUegyK+gRQTtmWxuhhyw+VW7evUH8zWmAneLiRi42kpHWaPNJdaJblH2iWBXACdCBzk/XHFef+MZRb+KbxWJydjc98ouf1rvvCjhfCtoHB3IkqMCcDGWBBz7AV5j40kZvEk2zLAIgyQR/CK7jCLaeh75bOGgDDoxzk9/esnWNVttPUSXUgjhj5diPyx6/h6ir9rJmxQltzEZHAGRXnPjKH+3/AB/pehOxW3C75dvVuCzfTgAVnsMmtdd8R+Kg02g2FnptpuIa6nXf5hHHy5Bz+A/Gubk0nVdK8baS+tTLNNNcb0eOXcWAPv06+levxWyW1ukECLHDAm1UX7qKP6CuD8bkR+MPDlxGR8suDzjqw7ntzURneVinGyPQouAFGCNnHsakiLEgHgjjr3qGE/Ku0jZt4x0qS3bdIxxyB0qrWI6hdyyxsPJK79pKlhwG7H8DXmN58N9XtvNu7LVI7i5b52jKeWXJ5OCSRn616bdFQxc44GDzUFq3mKSZQ/zHI7rx0PvSY0eMW2sywTNbalC8EqEhiy4IP+0P61qyRR3UOxxujcdR/MVu/FDTYILS11hUUzRTCJx/fTBOD+X61i6np58Oa3HZAsbK5HmWzN/Accx/h2rmq0vtRKR1/hfW31W1aC8kzfWTKkuOPOjP3ZP0wff611gUKMMvXtXk0N4dJ1O31SNdwgJWZR/HCfvD6jhh7ivULa5Eo+SRZYmUFGHvyD9CMVpTnzK4MlmhV1xjH1HSuc1PwVperb5JrWNTjiWMbGP5V0yn5gOue9JIwVOSOD0NNxW4JnlN74VvNKb/AEHU3UAZENx8y4+tY3hzU5pL6/02RQ32tWJeJNyqyjIb2HGPxrrvFetyeItYXw9pTAKM/ablRkqnQ/QdvfIrJ1mD/hGNe0/7Iphh8lrYMq5J3evrzToRtLmYVXeNjpPCUch8IwPuZJCWcL13Z6A/j/KvMdUP2vVbqVmZj5hXJwcgceg9K9T0CYW2hRHflVy+OwAPPPoNpryiJvMUyMeZGL/ma6HsRTV2e9WMnn6bA7KELLyB0FeceN5p9D8dWmsxxb1jCyMOhdTlWX+f516JZyNNp0Ujfe5BxnH61znjXSG1jSy8IAuLXLqxOMrg5FZsuFm7Mq+NtVS/8Ex3Gm3O61vXSNnQ8lDnI/MAEVx+s6o+q6Tp1wWZb/TcRSA/xKMFJB+WD6H61hQXt1a2NxZQzlbW55kgYZTPZh6Nx1FOaeSZFVzGrgY8zJyR6U4wihzjO+x7PoHiC01fS4JozsZlHmRk/cbuAfrWskwRXKMGYdBmvDtCfXLaO4n0aKWRI3CzCNN+CenHXt1FdfB4q1+WMpb+HJPPP3nKMB365A/nQ0ZNM6fxT4ih0jS3lfa0jNtiQ/xt9PTpmuU+HF9Mda1O3clo3hWd8dA+4jP4g4/AVXuPBviXWnGo6k8AuCcJDK/Ea+wHA+lWNC8G+K7COaG3vLWwWdg0syDdK3oA2OAOemOpqXJNWRSi0afj+c6zeab4YtTm4mnE0+1cmJApHPvgk/l61r+OtDGq+G5jAn+lWY8+Bj1ygyR+IH6VJ4Z8IWOgTSXEUstzeSjbJPMMsec8egzyfWumCoBiTG08HNHSwzx22nF3aRzDkSKGx9a6/wADX3maIbWTJlsGMBOeqdUP5HH4Vxtvb/YJ72xPH2S6kiH0DcfpWz4UuPs3iJ4SRsuosc/3lOR+hauSHu1HEp7Ho6kNtZeh6Vk+LdTj0fw7dXLsA2NiA/xMf/1VrQr8iDsBxXA/FW5M0umaUJAqTSb3GehJAB/nXTa+hN7EPgPS2j0+TUZsvcXR3sSMkddoB9Mc/jUHj0G78M296pObe4Uk9OOx+vT8qu+Nbm40Lwpbxae/ktLKIpHjG0hdvQemcVyulz3WpeBtbt5zLNFblHjct93HJHuBwfxrTqSzSn8QQjwlftDKfPfZZwKeGG4Eu4+oZhXGyExsEGcKNtSxXHnw2ykAi3BIbHPPQfnk1XkfLdOaZ00FZNnvOkJt0aFcltuRkgjPJ9afJFviIIyHGG+lReH4wmiwqGfAz9/r1PNXwgIKHuP1qWc6PHfGHh86VevLGii3kY7No6eormEPNez+ItH+32U8L8t1Tuc44rxqWMwzMjAgqSCDST6HYpXVz0T4TMuNaDDgyxnP/AWr0UWwbkk4HTmvGPCHiWHw3eTfa4pHtLohmli+/G6ggZHQjmuqT4k3Ops6aBpIk28F7qYDH/ARyfzodt2czVnY74ovCgbs+gpgTy8lemK83nn8U6uu3U9a+zQHrBYjy8+xYYP86nt9U8T2iNpdrcQvCw/dX8y7poEH8IHQt0wxrH21K9kws2ehfaRHxgqcelPWbcORyeRkV5nHYatpOJNI1efdjLQXZMsch9cHpn1FXYPHslhsTXbGS0ySBLF+9jb1PqK0hUjP4WOUJR3Rl+IE+z+OdWXbt84pP167lH+FVUmNtqVlOG27J1BbrjPHT8adrWq22t+Kft1lMJIjaqhwpGCD71UvW2QGQH5kIcH0IOawqK1QlbHsVmxaAFs52j868/8AEifb/ippsKAgIQ2fUKCf6V22mSmW0jOSSUUkn6Vy+ofL8VbRpCMG0cp+RH9DXRHclnS3thBqFm9tdRLLC45Vhn8frWBrWnWekeDL+C1Rbe2igYAAclicD3JJPX3rq7bEhINcP8VNU+y2UGkxMA1wfOmA/uKflH4sCf8AgNaCPMYz5UIjHT7xPrTHznrTs5WmOTkDHQUNnYtIpHufh+QxaeitnO47stnmtk5OMdqzIl8iNtpJC8g+tXIWEqKwY4Y8kd6k5SG+yH3r1K/qK8i8XWK2msOyA7JRvGe2ev617BLHvl29x0zXAePrVPKViQHU5APXFT1N6T6HEadZzavqtrpVvIIzcsQ7nso5P14HTvXS674Vs9JuoNNtbBzcS/c1G5uiiEnHQLjBzng9e2aw9CvRo+vWWpsT5UEm2YAfwNwf517bc2llrelmG4SO5t5kBB6hlPIINU9rGdS/McDa+EdQWARXniC7yuOIlAx/wI5JqyfCVwgHla/qQPuVP9KlufCeuaOSdA1cS25PFveDdt9g3pVJNc8VwgxyeG45pFOCyyMAffrXl1MPi07xafyS/QuNSCXVCXnh3xAIz9m10SHHAliAJP1Gf5VSsPD2l3F+tp4jub0akfuw3EpUSe8ZGAy/r7Vqxy+KtVZFl+zaTA3XyE3yj2y3Q+/atzSfCtpYymbynnunHzXNy5klP/Aj0/CunC060Natv1/AipNS0VzjtZ0my0jXorfT4vKQW5LKDwMsdvuTj1qhqAzZy+uwn9KvardLfeI9TukOY/O8qP8A3UAX+eaoXp/0ObrnYadR3qkrY9S8OOG0e1bdvLQqd3qK5/xJiP4j6IxKgPA31J+bArb8LEDw1pfo1qmM89hXP/ECX7FqmgagjAfZ52ViR0zg/wAga6oKxDO6txHbwNPKQsaqXZiegAyTXhPivVjrWvXd7v3JK2Ih6IOFGO3Feg/EXxCLTRY9Mt3/AHl4uZSP4Yv/ALL+VeUs4Zyeo7VRcI3G9hQ/8P0p2OfrTZVw2PQUjseiPe13vbZmQJIwO8EYA9e/SodHlaVHjcFcN8hXAGPb2qfz90JdXjOGIUocqeePrWdYMYLu4mdVVCDjjk88Zx14pHEbvl7nMme2P1rjfG9skljOdp3KuQc12FigXTUKEn93gBuua5jxNC0llclmLBoSnTkEHNJouErNM8v0/TpNZ1O20yDcrTvmRlGdqDqcV7D4a0m48O2UtlLctc2iyFrYsOY0wPlPrzn/AOtXHfC+yjNzqWoS7fNXESLkEgdT/n2r0wMGi5H0pX1Cbu7jNykBsblPNQuVcldoKnttFTRpkEE454qJjhSDgmk5WJSIxHyMAZPHSs7xZqP9j+G7udW2SsojjI6lj2H61olsEcnJ7DrXnHjPVDrPiRLGOTzLWwHzkHjzO4/D/Gkn1YMy7KLyLSNTncRuOfU0moZ/s+fHUoan7+1VNVJ/su5x1KYrlWsrjex6r4dVv+Eb0nbHwIFyd2NvyjmqfjzTft3hG9KqGkt9twh7/Kef0JrX0FB/YNmvQeSgH5CrF9AXgdMZSRSrAjOQev6V3ozPCNU1GbU5GuriUvLIAvJzhQMD+VUFHGKvaxpjaRqlzp7HJgcgN/eU8qfyIqjTOmnqkxwHFDBSct1oGaQqM9aTN3semJqr21vbJDIZBnKoPlCoBjHOTu78cevqdeP/AI8NxYx7lBBBOGPUcep9KyrWJBqIhd4M+aRE0hL7sDBK9hkE8dOM10kFqPOQySu4DBhuxgcUzgNLTI2i0mBZmZnVBuZhgk+4rH1jY9jcIMZCMeenStG/1GG1sCZpUTexClnxkAD/ABrkNS12OZHih3PvQgsOBk0jSFOUnocXpWq3PhfVmlCZgnOXUDtnI57V6no/irTtUgiMdwiu+co5wa86ubT7U+XQHKBCvt/jUMmiW7MHhMlu2c5RuM/So9m3rsbTovZHswJC7s5B71WkkC5JDAe4rymCTXdNB+w6q+30fn+eatDxJ4nMaqz2RIO7zHBznPtQ6cmZOEl0Oo8YeJV0DSgYs/bLgFIf9gd2P0zwK8/07yRbKI5Nzt87En5iT1zUktjJfXb3OsXAvJ2A+UHAUdse1UxpMEMySQOysrZwHB6GnOn7tg9nJas1OnFU9XcLZqoGTI6rtH8XPSqzSX0Lfubq0kU/wFxkfif8asNpeta7Dtt7KMxoQWdZQcn/ADnpXPCm1JCknY9isp1tbSOFV4jAUAc9qbc67FHhJ5I4GY8epH07VwOm+HvGNxbMJtTisItuAo6gA46KAOnqTV1fhqksbPqet3twD8zEEIPxJzXQ0yFY53x3qGn3+qQXVnIrSBPLmC8kgZx+XNcyQARg5U8g+telXnw+0ZbOIW0DqVyTJ5hZpMjAyf14rz7V9Lm0O9eGRGa3ZvlcrjH/ANenF9GawnyvyIMBSMHPHNMI5qVEDY2tn09DTChBPFM6HLTQ66DV5o7lTGBuL8FiTtOOtPGs6m4fdqFxg5G0NgflRRR1MIpXI5Lqa6ghmuZXlkJddznJwGqsJJJJFRW2ZPXGaKKpFzk1HQ6Sw0iGEoGJllkYfvHGcfhWtPoFiDJJ5fzEHpwKKKmLOdyd9yC20ay2qhiORg7geTj65qwPD2nE7pLWOViMEuuaKKyWrbHd2LsOk2EUapHZ26Ln+GMCpxpVoWYmGMgjGCgxRRVokcNLs4VAS2hXtxGBVhEWP5VUAH04oookwHSOVjOAOmORWTLIu8jy1+YgkjIz1/woopDFjjhVoJY4EQyruOPpn+tS3djb3kBE8SOuOVZQR196KKbEePeJ9LTw9rXkW8heGVRIFIxtB7e9UGLE/eNFFVc1pPd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943600"/>
            <a:ext cx="4869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What shapes do you know?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1485037"/>
            <a:ext cx="62000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is an area which stands out because of </a:t>
            </a:r>
          </a:p>
          <a:p>
            <a:r>
              <a:rPr lang="en-US" dirty="0"/>
              <a:t>          </a:t>
            </a:r>
          </a:p>
          <a:p>
            <a:r>
              <a:rPr lang="en-US" dirty="0"/>
              <a:t>	a defined boundary,       change in color       or texture.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You can clearly see where it begins and where it ends.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5410200" y="4817976"/>
            <a:ext cx="9906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https://cdn1.iconfinder.com/data/icons/REALVISTA/3d_graphics/png/400/c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13" y="4495800"/>
            <a:ext cx="1634952" cy="163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etc.usf.edu/clipart/40600/40690/pb_sq_40690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14" y="2538990"/>
            <a:ext cx="1393562" cy="139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ocess 16"/>
          <p:cNvSpPr/>
          <p:nvPr/>
        </p:nvSpPr>
        <p:spPr>
          <a:xfrm>
            <a:off x="4683123" y="2568837"/>
            <a:ext cx="1393563" cy="13935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8" name="Picture 8" descr="http://1.bp.blogspot.com/_jFM-Fd8NDFE/TGGyPV1YyvI/AAAAAAAAIk0/f6y4mlAz3go/s1600/square-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09143"/>
            <a:ext cx="1453256" cy="14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7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23814" y="482025"/>
            <a:ext cx="3505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GEOMETRIC shapes</a:t>
            </a:r>
          </a:p>
        </p:txBody>
      </p:sp>
      <p:sp>
        <p:nvSpPr>
          <p:cNvPr id="2" name="AutoShape 6" descr="data:image/jpeg;base64,/9j/4AAQSkZJRgABAQEAYABgAAD/2wBDAAoHBwkHBgoJCAkLCwoMDxkQDw4ODx4WFxIZJCAmJSMgIyIoLTkwKCo2KyIjMkQyNjs9QEBAJjBGS0U+Sjk/QD3/2wBDAQsLCw8NDx0QEB09KSMpPT09PT09PT09PT09PT09PT09PT09PT09PT09PT09PT09PT09PT09PT09PT09PT09PT3/wAARCAC1AI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Y76E2gHmK5JBYKwJwe+O1WbSzjhaSSMcu3oOnbmsex0aOK7luhjMi48rg4H1xz/St5S0MByNzddi1O4noNuW/dtvyFAyT0phVmtSGYkgHnuRTmlaWKRjCcZO1R1IFQX0yLpciyXa22+LYJ2cJgkds9/YUWGmjy3xnb/ZPEeTnfIgds/jWRE+WA7Zq14t1GOfxC0j3aznaqllTAGOOOB9axf7QUM3kqzY5zViNf5fN6ZBb+tNZjvxkY3f1rKS/uJZdsUMjEHkKpY1oQ6D4kumwmmXA55LgL/OobRZJuAmzkA5J5qIsmxskc4q9b+AfFFw5LRW0Q55eYHH5A0mo+AtU03S5rqe/tXWFN8gXcMH+6MjnqKTaQGc7KbfcGAy3A/OopOVTkcisy4gu7WBZJkKxOQA+OAfQ1PfWGpaX5DXUDrHMm+OQco4zg4Pt0I607AmW5IlDH2x1+lIWKqqg9qojUCxYkZAPJq156SbRjB2jilYaZKxPmnnnIJpW4kzwQT0pDnzTkckiiQYbgZyaQxW+Z89zzU24vyTz061XzjA9O9EhRmzmmI96solCGTGGfvtwcelP8zN06dCqKR75zz+h4plhcLcIpC7VX+HIOOBxx9atbB5hYjpQmRJEbtJBCTDCJpBgKpOAPUk15f8S0vDqWk20NxMrXcbIsYcqud+OfxNesw8jJrzPx/tfxl4bDDJDAn0H74D+dNMTRmaL8M7WX9/dXU8iZxtUBQxHXnr1+nSursfBGlWSgx2ELf7TfOT7/N3rds1VmYKo+ViBjvWpGgyRtAH1qXHuwTbMgWDq2EUBO7Y5+macto8W8sfvHIx0x6VqeWVuVkL7I9pUqSMZ7H60ydguQVLY9KSSG7lBcQZlJf7w4BOM9q434j6l54s9LiY77hhJMAeiL0/M5/Ku1kgAAKrls8Anqa8r8QXkeqeMry5t23wwqsEbDodowSPxzWkIKUkjOUnGDkyxa20d1pskMyhopMqVIqPR7iOBz4Y8SEy6dc/8edznDRsBwM+vA/zirGmN/opz/fOKXU9Ph1O1a3mJGTlWHVT6ivNqYh0sVNPa56FGiqmFg1vYg0zSLPTdbXS9UEU9jfEpbXYAGTzgZ7Gqdx4H8nX5NMaX7PIVL20pHE6Dpx6jof/AK9bOitDrNpdeHNVb/iYRKXhlbhnAPyMp7Hp0781pReb4h0abTrxvL1/SWDLKRzwflf6MBhhXpX5rNHErxbizzO/+2aNqT22oRYljIxxjI7H6UfbHXaWtnKnkFea9I1u0t/GfhH7YIBHqFkxSZP4gRwy/wBRXARWUuntB5kha2n/ANS+chTz8pPboeKlNM2ilf3mUDfQ5ziQc914pv2lCAVYYPqDV+Uxh2G35fQioXSJmJ8sY+lM6JYdrZnuvhze+nFnJJ35XLZwPTPetWQfIR3NV9JTZZqowAD0Bzip5h8+PQdanqcjESVYyFZ1Vm+VQT1PWvM/HkrDxzoAAyV2kc4yfMz/AEFejkjzB0G4V5t46Ibx74bUvtUBSxJxj94f8KZLOxsLhLJrm7upljtsmR5pm2pHn3NZFz8U7ee5a28NaRd6vIvBlP7uP6jjJH1xXJzXI8a6hcTX92LPwvpj7dxJVZX5wTjksR264wBUsvxFs9Pi+x+F9JTykGBNcLtDe4jU/wAzTS01Drobr+L/ABZIDLN4asG2nhfPfenHPGetXND+INnfXi2GoLLY3mdoiuCCrHPZv8etcXH8R9fhO+W3sZV67WhI/ka0Ytf0DxnZrY6zbiyv35SZeF3f7Ddj7NwfWkM7vX9VTTdMvLmQfLbJkL/eboo/E8V5TZRbbYPJy7tubHGTUut3mqwJD4Z1KUTR2swkS5yd00YBCA/TJ68jp2qRgERQvYYrrwsN5M4MbOyUUX9PcC35IyDVotk+4rnbjVZLCzjeNEcGUhgxxxjtTIvF8W/E9rJGP7yEGvCxOHqTqynFdWe3hq0IUowb2Rr6mkyy2+qaev8Ap9i25B/z0HdT9Rmtq81CC6tbTxXp7OJ4cJMgOMoeGjb39PpWNZ6jbX4320quwHIHDD6il0aZ9I8Si1JBsNT3J5ZXIWYjg8+ta4Oo4v2UiMVBS/eRN5b6Ow1+DVbdh9g1JVt7nB4Rz91vT2+lZ76NDPHr2gSR5+yzGW3fALbX549cHDfjinWVkyw6h4Zun+aMGe1bOSB3Uewbn6VNoUkkmpLq7hmmURRz85wwBjk6fRT+NdstHc5o6xsedv5oLw3AxPC2yT+h/GmiTaAK7X4kaDHZalDq0ACx3LeROno+PlP44rh2AzTZ20ajcdeh9G22FQhegPrmnbi0jDPXpUFs5aIbT7cdPwqaMjzMdx7VmjkZVniV5FBYb4zuQenGM/rXk3xYkYa5po2sNtmQGHc7jXr8+Mue7DGRXl3xAs1vPHHh62aLKzBUbnG5d/I/LNXfS5HUzvCHhaXxXZpNqE0keg6WhYRRgL5jAbm/E45br9K5eyA8hptoBY9B09q7+xupvh7qMtjfNNN4cvHIWRcn7OzDnI/LPrjIrhrqBLC6ks5HQx5LQyp92RT0INRzXHaxGsrFtrYJPSuh8DaJpviGfVtLv4cyCITwTKSHj5wR7jlTg1zo2QKJJJlIBzwa7bwRDZ+HbC68Ra1ObQXqlLaNxh3iBzuCdTk9O3HvRVlFJuIRT6nP+IVv9KKadqy77y1Iks7tTkSp0Kk+mAPcYwamjmE1sjjI3LuxR4k1qXxnqUEgjMOnWoKwRt98g9WJHc4H06U1VEcRVVwAOAOgrvwiny3kedjJRbSW5kSk3N86vllTgKTwKDg53IpQdsc02bfb3zGQbVkztPqM4pv70t82wJ3PrXHLlcm2d8fhVjV8L6LDrGsTWKyvbXskXmWs6Z+Rl5ww7qR178D6Vdu4rm5S60jUYhb6pbYbHZiOVdT3B/rVz4aWwHiKfWbh0gsLGFo2nmYIhdhjGTx0yfyp3i/XIvEes2F1pUSpHbymKK5bhrrJ+bC9kHPJ65rnqR5nfqvwNYStoaN5djWfDWl+JoEC3GmOPtMSD+Do64/Wr1pIkOv3ccbIkOo2xkjVT8pcbTkY9ev41g+HnbTvE93pjc2erRNvXp83bntjk8cmrcck1vai2uAfP0e42DjOYzkjB/Aj8RXRGSnFSRm04SsdJ4gtH1bwzdw7gWljXygRjEicjj3xivH7gOXVgpwygjivZluZJIo9oXbySCNwyBkZPv3/AJ15NqlmY9TuYsrhJWAwMDk54HbrVNaGtF3bR75bqfLUHGevFShgXYDqOopkHTHp1pm8IxYsFzg4Pes0iAvABFncVwQcg+9eZ+MmL/Ebw420giSMbuoOG/8Ar16Bf6hHGUjkwN/HLgEde2cnp2rzTxJepc/EHRGCEbJhlW7jdwfxq1sS9z0m5sIL+0MFxGrxSLhkI4auD1b4TCRi2l35hj5IgmUuq/Q9QK9Dj5VMH6mraYZevBrOPkUeKw/DLVnuTE9xbQoDzIQzLj16UninwWNDt7GSfUpLy9vZfLXeOgA5bqSQMgYr2acDIUAc9q8x8T3q6n42uhuXydNQW8WD/F1c/nmiUnFOTYJI5K8sLvTthhuS9vwC8g+59cdqvXWn6zp0RkurFpoRz5ts3mLj+YrTIUjDcg9q0NB1R7KaLS5pQLWVgttK4z5bf88ycj5T29Dx0rOjjKi0uTKhTlujhk1GXUYxZRWccspdiAzAEMT2JxzVm18EeJr2VYhpskOTy05CAe55z+lepav4P03VPln0+3Jc8yg7JE49RWTH4b1zRY/+Kf1aSWEA4tLxfMXHsT0rRTSKs2YVx4Qi0TT0n8Vas1zbwNiOxtyQGf8AujPUn2HTrT7G2luJ/wC0LuFYG2eXb2yDC20f90e57nrVKWHVrC/N54gsb6WRRhJkAkSMd8AdKvWur2t4B9nuEc/3ScH8jXJiqk+XlitOrOjDwjfmk9SvriNCsF/Dnz7SQSLjuO4/KtvUbpLrUo7q1ePyNTsmjLA7lLp8wB9+MfiaoXKCWBkfIDAqeOmRUegyK+gRQTtmWxuhhyw+VW7evUH8zWmAneLiRi42kpHWaPNJdaJblH2iWBXACdCBzk/XHFef+MZRb+KbxWJydjc98ouf1rvvCjhfCtoHB3IkqMCcDGWBBz7AV5j40kZvEk2zLAIgyQR/CK7jCLaeh75bOGgDDoxzk9/esnWNVttPUSXUgjhj5diPyx6/h6ir9rJmxQltzEZHAGRXnPjKH+3/AB/pehOxW3C75dvVuCzfTgAVnsMmtdd8R+Kg02g2FnptpuIa6nXf5hHHy5Bz+A/Gubk0nVdK8baS+tTLNNNcb0eOXcWAPv06+levxWyW1ukECLHDAm1UX7qKP6CuD8bkR+MPDlxGR8suDzjqw7ntzURneVinGyPQouAFGCNnHsakiLEgHgjjr3qGE/Ku0jZt4x0qS3bdIxxyB0qrWI6hdyyxsPJK79pKlhwG7H8DXmN58N9XtvNu7LVI7i5b52jKeWXJ5OCSRn616bdFQxc44GDzUFq3mKSZQ/zHI7rx0PvSY0eMW2sywTNbalC8EqEhiy4IP+0P61qyRR3UOxxujcdR/MVu/FDTYILS11hUUzRTCJx/fTBOD+X61i6np58Oa3HZAsbK5HmWzN/Accx/h2rmq0vtRKR1/hfW31W1aC8kzfWTKkuOPOjP3ZP0wff611gUKMMvXtXk0N4dJ1O31SNdwgJWZR/HCfvD6jhh7ivULa5Eo+SRZYmUFGHvyD9CMVpTnzK4MlmhV1xjH1HSuc1PwVperb5JrWNTjiWMbGP5V0yn5gOue9JIwVOSOD0NNxW4JnlN74VvNKb/AEHU3UAZENx8y4+tY3hzU5pL6/02RQ32tWJeJNyqyjIb2HGPxrrvFetyeItYXw9pTAKM/ablRkqnQ/QdvfIrJ1mD/hGNe0/7Iphh8lrYMq5J3evrzToRtLmYVXeNjpPCUch8IwPuZJCWcL13Z6A/j/KvMdUP2vVbqVmZj5hXJwcgceg9K9T0CYW2hRHflVy+OwAPPPoNpryiJvMUyMeZGL/ma6HsRTV2e9WMnn6bA7KELLyB0FeceN5p9D8dWmsxxb1jCyMOhdTlWX+f516JZyNNp0Ujfe5BxnH61znjXSG1jSy8IAuLXLqxOMrg5FZsuFm7Mq+NtVS/8Ex3Gm3O61vXSNnQ8lDnI/MAEVx+s6o+q6Tp1wWZb/TcRSA/xKMFJB+WD6H61hQXt1a2NxZQzlbW55kgYZTPZh6Nx1FOaeSZFVzGrgY8zJyR6U4wihzjO+x7PoHiC01fS4JozsZlHmRk/cbuAfrWskwRXKMGYdBmvDtCfXLaO4n0aKWRI3CzCNN+CenHXt1FdfB4q1+WMpb+HJPPP3nKMB365A/nQ0ZNM6fxT4ih0jS3lfa0jNtiQ/xt9PTpmuU+HF9Mda1O3clo3hWd8dA+4jP4g4/AVXuPBviXWnGo6k8AuCcJDK/Ea+wHA+lWNC8G+K7COaG3vLWwWdg0syDdK3oA2OAOemOpqXJNWRSi0afj+c6zeab4YtTm4mnE0+1cmJApHPvgk/l61r+OtDGq+G5jAn+lWY8+Bj1ygyR+IH6VJ4Z8IWOgTSXEUstzeSjbJPMMsec8egzyfWumCoBiTG08HNHSwzx22nF3aRzDkSKGx9a6/wADX3maIbWTJlsGMBOeqdUP5HH4Vxtvb/YJ72xPH2S6kiH0DcfpWz4UuPs3iJ4SRsuosc/3lOR+hauSHu1HEp7Ho6kNtZeh6Vk+LdTj0fw7dXLsA2NiA/xMf/1VrQr8iDsBxXA/FW5M0umaUJAqTSb3GehJAB/nXTa+hN7EPgPS2j0+TUZsvcXR3sSMkddoB9Mc/jUHj0G78M296pObe4Uk9OOx+vT8qu+Nbm40Lwpbxae/ktLKIpHjG0hdvQemcVyulz3WpeBtbt5zLNFblHjct93HJHuBwfxrTqSzSn8QQjwlftDKfPfZZwKeGG4Eu4+oZhXGyExsEGcKNtSxXHnw2ykAi3BIbHPPQfnk1XkfLdOaZ00FZNnvOkJt0aFcltuRkgjPJ9afJFviIIyHGG+lReH4wmiwqGfAz9/r1PNXwgIKHuP1qWc6PHfGHh86VevLGii3kY7No6eormEPNez+ItH+32U8L8t1Tuc44rxqWMwzMjAgqSCDST6HYpXVz0T4TMuNaDDgyxnP/AWr0UWwbkk4HTmvGPCHiWHw3eTfa4pHtLohmli+/G6ggZHQjmuqT4k3Ops6aBpIk28F7qYDH/ARyfzodt2czVnY74ovCgbs+gpgTy8lemK83nn8U6uu3U9a+zQHrBYjy8+xYYP86nt9U8T2iNpdrcQvCw/dX8y7poEH8IHQt0wxrH21K9kws2ehfaRHxgqcelPWbcORyeRkV5nHYatpOJNI1efdjLQXZMsch9cHpn1FXYPHslhsTXbGS0ySBLF+9jb1PqK0hUjP4WOUJR3Rl+IE+z+OdWXbt84pP167lH+FVUmNtqVlOG27J1BbrjPHT8adrWq22t+Kft1lMJIjaqhwpGCD71UvW2QGQH5kIcH0IOawqK1QlbHsVmxaAFs52j868/8AEifb/ippsKAgIQ2fUKCf6V22mSmW0jOSSUUkn6Vy+ofL8VbRpCMG0cp+RH9DXRHclnS3thBqFm9tdRLLC45Vhn8frWBrWnWekeDL+C1Rbe2igYAAclicD3JJPX3rq7bEhINcP8VNU+y2UGkxMA1wfOmA/uKflH4sCf8AgNaCPMYz5UIjHT7xPrTHznrTs5WmOTkDHQUNnYtIpHufh+QxaeitnO47stnmtk5OMdqzIl8iNtpJC8g+tXIWEqKwY4Y8kd6k5SG+yH3r1K/qK8i8XWK2msOyA7JRvGe2ev617BLHvl29x0zXAePrVPKViQHU5APXFT1N6T6HEadZzavqtrpVvIIzcsQ7nso5P14HTvXS674Vs9JuoNNtbBzcS/c1G5uiiEnHQLjBzng9e2aw9CvRo+vWWpsT5UEm2YAfwNwf517bc2llrelmG4SO5t5kBB6hlPIINU9rGdS/McDa+EdQWARXniC7yuOIlAx/wI5JqyfCVwgHla/qQPuVP9KlufCeuaOSdA1cS25PFveDdt9g3pVJNc8VwgxyeG45pFOCyyMAffrXl1MPi07xafyS/QuNSCXVCXnh3xAIz9m10SHHAliAJP1Gf5VSsPD2l3F+tp4jub0akfuw3EpUSe8ZGAy/r7Vqxy+KtVZFl+zaTA3XyE3yj2y3Q+/atzSfCtpYymbynnunHzXNy5klP/Aj0/CunC060Natv1/AipNS0VzjtZ0my0jXorfT4vKQW5LKDwMsdvuTj1qhqAzZy+uwn9KvardLfeI9TukOY/O8qP8A3UAX+eaoXp/0ObrnYadR3qkrY9S8OOG0e1bdvLQqd3qK5/xJiP4j6IxKgPA31J+bArb8LEDw1pfo1qmM89hXP/ECX7FqmgagjAfZ52ViR0zg/wAga6oKxDO6txHbwNPKQsaqXZiegAyTXhPivVjrWvXd7v3JK2Ih6IOFGO3Feg/EXxCLTRY9Mt3/AHl4uZSP4Yv/ALL+VeUs4Zyeo7VRcI3G9hQ/8P0p2OfrTZVw2PQUjseiPe13vbZmQJIwO8EYA9e/SodHlaVHjcFcN8hXAGPb2qfz90JdXjOGIUocqeePrWdYMYLu4mdVVCDjjk88Zx14pHEbvl7nMme2P1rjfG9skljOdp3KuQc12FigXTUKEn93gBuua5jxNC0llclmLBoSnTkEHNJouErNM8v0/TpNZ1O20yDcrTvmRlGdqDqcV7D4a0m48O2UtlLctc2iyFrYsOY0wPlPrzn/AOtXHfC+yjNzqWoS7fNXESLkEgdT/n2r0wMGi5H0pX1Cbu7jNykBsblPNQuVcldoKnttFTRpkEE454qJjhSDgmk5WJSIxHyMAZPHSs7xZqP9j+G7udW2SsojjI6lj2H61olsEcnJ7DrXnHjPVDrPiRLGOTzLWwHzkHjzO4/D/Gkn1YMy7KLyLSNTncRuOfU0moZ/s+fHUoan7+1VNVJ/su5x1KYrlWsrjex6r4dVv+Eb0nbHwIFyd2NvyjmqfjzTft3hG9KqGkt9twh7/Kef0JrX0FB/YNmvQeSgH5CrF9AXgdMZSRSrAjOQev6V3ozPCNU1GbU5GuriUvLIAvJzhQMD+VUFHGKvaxpjaRqlzp7HJgcgN/eU8qfyIqjTOmnqkxwHFDBSct1oGaQqM9aTN3semJqr21vbJDIZBnKoPlCoBjHOTu78cevqdeP/AI8NxYx7lBBBOGPUcep9KyrWJBqIhd4M+aRE0hL7sDBK9hkE8dOM10kFqPOQySu4DBhuxgcUzgNLTI2i0mBZmZnVBuZhgk+4rH1jY9jcIMZCMeenStG/1GG1sCZpUTexClnxkAD/ABrkNS12OZHih3PvQgsOBk0jSFOUnocXpWq3PhfVmlCZgnOXUDtnI57V6no/irTtUgiMdwiu+co5wa86ubT7U+XQHKBCvt/jUMmiW7MHhMlu2c5RuM/So9m3rsbTovZHswJC7s5B71WkkC5JDAe4rymCTXdNB+w6q+30fn+eatDxJ4nMaqz2RIO7zHBznPtQ6cmZOEl0Oo8YeJV0DSgYs/bLgFIf9gd2P0zwK8/07yRbKI5Nzt87En5iT1zUktjJfXb3OsXAvJ2A+UHAUdse1UxpMEMySQOysrZwHB6GnOn7tg9nJas1OnFU9XcLZqoGTI6rtH8XPSqzSX0Lfubq0kU/wFxkfif8asNpeta7Dtt7KMxoQWdZQcn/ADnpXPCm1JCknY9isp1tbSOFV4jAUAc9qbc67FHhJ5I4GY8epH07VwOm+HvGNxbMJtTisItuAo6gA46KAOnqTV1fhqksbPqet3twD8zEEIPxJzXQ0yFY53x3qGn3+qQXVnIrSBPLmC8kgZx+XNcyQARg5U8g+telXnw+0ZbOIW0DqVyTJ5hZpMjAyf14rz7V9Lm0O9eGRGa3ZvlcrjH/ANenF9GawnyvyIMBSMHPHNMI5qVEDY2tn09DTChBPFM6HLTQ66DV5o7lTGBuL8FiTtOOtPGs6m4fdqFxg5G0NgflRRR1MIpXI5Lqa6ghmuZXlkJddznJwGqsJJJJFRW2ZPXGaKKpFzk1HQ6Sw0iGEoGJllkYfvHGcfhWtPoFiDJJ5fzEHpwKKKmLOdyd9yC20ay2qhiORg7geTj65qwPD2nE7pLWOViMEuuaKKyWrbHd2LsOk2EUapHZ26Ln+GMCpxpVoWYmGMgjGCgxRRVokcNLs4VAS2hXtxGBVhEWP5VUAH04oookwHSOVjOAOmORWTLIu8jy1+YgkjIz1/woopDFjjhVoJY4EQyruOPpn+tS3djb3kBE8SOuOVZQR196KKbEePeJ9LTw9rXkW8heGVRIFIxtB7e9UGLE/eNFFVc1pPd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6477000"/>
            <a:ext cx="7543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http://sweetclipart.com/multisite/sweetclipart/files/shapes_geometric_polyg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392" y="-5972533"/>
            <a:ext cx="38061541" cy="1296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3250" y="228664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2286000" y="1560499"/>
            <a:ext cx="228600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57400" y="2767533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3581400" y="4648200"/>
            <a:ext cx="1676400" cy="14451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e 13"/>
          <p:cNvSpPr/>
          <p:nvPr/>
        </p:nvSpPr>
        <p:spPr>
          <a:xfrm>
            <a:off x="762000" y="4267200"/>
            <a:ext cx="2057400" cy="20574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4108704" y="2246299"/>
            <a:ext cx="2298192" cy="1981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gular Pentagon 15"/>
          <p:cNvSpPr/>
          <p:nvPr/>
        </p:nvSpPr>
        <p:spPr>
          <a:xfrm>
            <a:off x="6629400" y="1465943"/>
            <a:ext cx="1981200" cy="1886857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ata 16"/>
          <p:cNvSpPr/>
          <p:nvPr/>
        </p:nvSpPr>
        <p:spPr>
          <a:xfrm>
            <a:off x="5840506" y="4648200"/>
            <a:ext cx="2438400" cy="163372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9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23814" y="482025"/>
            <a:ext cx="3505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GEOMETRIC shapes</a:t>
            </a:r>
          </a:p>
        </p:txBody>
      </p:sp>
      <p:sp>
        <p:nvSpPr>
          <p:cNvPr id="2" name="AutoShape 6" descr="data:image/jpeg;base64,/9j/4AAQSkZJRgABAQEAYABgAAD/2wBDAAoHBwkHBgoJCAkLCwoMDxkQDw4ODx4WFxIZJCAmJSMgIyIoLTkwKCo2KyIjMkQyNjs9QEBAJjBGS0U+Sjk/QD3/2wBDAQsLCw8NDx0QEB09KSMpPT09PT09PT09PT09PT09PT09PT09PT09PT09PT09PT09PT09PT09PT09PT09PT09PT3/wAARCAC1AI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Y76E2gHmK5JBYKwJwe+O1WbSzjhaSSMcu3oOnbmsex0aOK7luhjMi48rg4H1xz/St5S0MByNzddi1O4noNuW/dtvyFAyT0phVmtSGYkgHnuRTmlaWKRjCcZO1R1IFQX0yLpciyXa22+LYJ2cJgkds9/YUWGmjy3xnb/ZPEeTnfIgds/jWRE+WA7Zq14t1GOfxC0j3aznaqllTAGOOOB9axf7QUM3kqzY5zViNf5fN6ZBb+tNZjvxkY3f1rKS/uJZdsUMjEHkKpY1oQ6D4kumwmmXA55LgL/OobRZJuAmzkA5J5qIsmxskc4q9b+AfFFw5LRW0Q55eYHH5A0mo+AtU03S5rqe/tXWFN8gXcMH+6MjnqKTaQGc7KbfcGAy3A/OopOVTkcisy4gu7WBZJkKxOQA+OAfQ1PfWGpaX5DXUDrHMm+OQco4zg4Pt0I607AmW5IlDH2x1+lIWKqqg9qojUCxYkZAPJq156SbRjB2jilYaZKxPmnnnIJpW4kzwQT0pDnzTkckiiQYbgZyaQxW+Z89zzU24vyTz061XzjA9O9EhRmzmmI96solCGTGGfvtwcelP8zN06dCqKR75zz+h4plhcLcIpC7VX+HIOOBxx9atbB5hYjpQmRJEbtJBCTDCJpBgKpOAPUk15f8S0vDqWk20NxMrXcbIsYcqud+OfxNesw8jJrzPx/tfxl4bDDJDAn0H74D+dNMTRmaL8M7WX9/dXU8iZxtUBQxHXnr1+nSursfBGlWSgx2ELf7TfOT7/N3rds1VmYKo+ViBjvWpGgyRtAH1qXHuwTbMgWDq2EUBO7Y5+macto8W8sfvHIx0x6VqeWVuVkL7I9pUqSMZ7H60ydguQVLY9KSSG7lBcQZlJf7w4BOM9q434j6l54s9LiY77hhJMAeiL0/M5/Ku1kgAAKrls8Anqa8r8QXkeqeMry5t23wwqsEbDodowSPxzWkIKUkjOUnGDkyxa20d1pskMyhopMqVIqPR7iOBz4Y8SEy6dc/8edznDRsBwM+vA/zirGmN/opz/fOKXU9Ph1O1a3mJGTlWHVT6ivNqYh0sVNPa56FGiqmFg1vYg0zSLPTdbXS9UEU9jfEpbXYAGTzgZ7Gqdx4H8nX5NMaX7PIVL20pHE6Dpx6jof/AK9bOitDrNpdeHNVb/iYRKXhlbhnAPyMp7Hp0781pReb4h0abTrxvL1/SWDLKRzwflf6MBhhXpX5rNHErxbizzO/+2aNqT22oRYljIxxjI7H6UfbHXaWtnKnkFea9I1u0t/GfhH7YIBHqFkxSZP4gRwy/wBRXARWUuntB5kha2n/ANS+chTz8pPboeKlNM2ilf3mUDfQ5ziQc914pv2lCAVYYPqDV+Uxh2G35fQioXSJmJ8sY+lM6JYdrZnuvhze+nFnJJ35XLZwPTPetWQfIR3NV9JTZZqowAD0Bzip5h8+PQdanqcjESVYyFZ1Vm+VQT1PWvM/HkrDxzoAAyV2kc4yfMz/AEFejkjzB0G4V5t46Ibx74bUvtUBSxJxj94f8KZLOxsLhLJrm7upljtsmR5pm2pHn3NZFz8U7ee5a28NaRd6vIvBlP7uP6jjJH1xXJzXI8a6hcTX92LPwvpj7dxJVZX5wTjksR264wBUsvxFs9Pi+x+F9JTykGBNcLtDe4jU/wAzTS01Drobr+L/ABZIDLN4asG2nhfPfenHPGetXND+INnfXi2GoLLY3mdoiuCCrHPZv8etcXH8R9fhO+W3sZV67WhI/ka0Ytf0DxnZrY6zbiyv35SZeF3f7Ddj7NwfWkM7vX9VTTdMvLmQfLbJkL/eboo/E8V5TZRbbYPJy7tubHGTUut3mqwJD4Z1KUTR2swkS5yd00YBCA/TJ68jp2qRgERQvYYrrwsN5M4MbOyUUX9PcC35IyDVotk+4rnbjVZLCzjeNEcGUhgxxxjtTIvF8W/E9rJGP7yEGvCxOHqTqynFdWe3hq0IUowb2Rr6mkyy2+qaev8Ap9i25B/z0HdT9Rmtq81CC6tbTxXp7OJ4cJMgOMoeGjb39PpWNZ6jbX4320quwHIHDD6il0aZ9I8Si1JBsNT3J5ZXIWYjg8+ta4Oo4v2UiMVBS/eRN5b6Ow1+DVbdh9g1JVt7nB4Rz91vT2+lZ76NDPHr2gSR5+yzGW3fALbX549cHDfjinWVkyw6h4Zun+aMGe1bOSB3Uewbn6VNoUkkmpLq7hmmURRz85wwBjk6fRT+NdstHc5o6xsedv5oLw3AxPC2yT+h/GmiTaAK7X4kaDHZalDq0ACx3LeROno+PlP44rh2AzTZ20ajcdeh9G22FQhegPrmnbi0jDPXpUFs5aIbT7cdPwqaMjzMdx7VmjkZVniV5FBYb4zuQenGM/rXk3xYkYa5po2sNtmQGHc7jXr8+Mue7DGRXl3xAs1vPHHh62aLKzBUbnG5d/I/LNXfS5HUzvCHhaXxXZpNqE0keg6WhYRRgL5jAbm/E45br9K5eyA8hptoBY9B09q7+xupvh7qMtjfNNN4cvHIWRcn7OzDnI/LPrjIrhrqBLC6ks5HQx5LQyp92RT0INRzXHaxGsrFtrYJPSuh8DaJpviGfVtLv4cyCITwTKSHj5wR7jlTg1zo2QKJJJlIBzwa7bwRDZ+HbC68Ra1ObQXqlLaNxh3iBzuCdTk9O3HvRVlFJuIRT6nP+IVv9KKadqy77y1Iks7tTkSp0Kk+mAPcYwamjmE1sjjI3LuxR4k1qXxnqUEgjMOnWoKwRt98g9WJHc4H06U1VEcRVVwAOAOgrvwiny3kedjJRbSW5kSk3N86vllTgKTwKDg53IpQdsc02bfb3zGQbVkztPqM4pv70t82wJ3PrXHLlcm2d8fhVjV8L6LDrGsTWKyvbXskXmWs6Z+Rl5ww7qR178D6Vdu4rm5S60jUYhb6pbYbHZiOVdT3B/rVz4aWwHiKfWbh0gsLGFo2nmYIhdhjGTx0yfyp3i/XIvEes2F1pUSpHbymKK5bhrrJ+bC9kHPJ65rnqR5nfqvwNYStoaN5djWfDWl+JoEC3GmOPtMSD+Do64/Wr1pIkOv3ccbIkOo2xkjVT8pcbTkY9ev41g+HnbTvE93pjc2erRNvXp83bntjk8cmrcck1vai2uAfP0e42DjOYzkjB/Aj8RXRGSnFSRm04SsdJ4gtH1bwzdw7gWljXygRjEicjj3xivH7gOXVgpwygjivZluZJIo9oXbySCNwyBkZPv3/AJ15NqlmY9TuYsrhJWAwMDk54HbrVNaGtF3bR75bqfLUHGevFShgXYDqOopkHTHp1pm8IxYsFzg4Pes0iAvABFncVwQcg+9eZ+MmL/Ebw420giSMbuoOG/8Ar16Bf6hHGUjkwN/HLgEde2cnp2rzTxJepc/EHRGCEbJhlW7jdwfxq1sS9z0m5sIL+0MFxGrxSLhkI4auD1b4TCRi2l35hj5IgmUuq/Q9QK9Dj5VMH6mraYZevBrOPkUeKw/DLVnuTE9xbQoDzIQzLj16UninwWNDt7GSfUpLy9vZfLXeOgA5bqSQMgYr2acDIUAc9q8x8T3q6n42uhuXydNQW8WD/F1c/nmiUnFOTYJI5K8sLvTthhuS9vwC8g+59cdqvXWn6zp0RkurFpoRz5ts3mLj+YrTIUjDcg9q0NB1R7KaLS5pQLWVgttK4z5bf88ycj5T29Dx0rOjjKi0uTKhTlujhk1GXUYxZRWccspdiAzAEMT2JxzVm18EeJr2VYhpskOTy05CAe55z+lepav4P03VPln0+3Jc8yg7JE49RWTH4b1zRY/+Kf1aSWEA4tLxfMXHsT0rRTSKs2YVx4Qi0TT0n8Vas1zbwNiOxtyQGf8AujPUn2HTrT7G2luJ/wC0LuFYG2eXb2yDC20f90e57nrVKWHVrC/N54gsb6WRRhJkAkSMd8AdKvWur2t4B9nuEc/3ScH8jXJiqk+XlitOrOjDwjfmk9SvriNCsF/Dnz7SQSLjuO4/KtvUbpLrUo7q1ePyNTsmjLA7lLp8wB9+MfiaoXKCWBkfIDAqeOmRUegyK+gRQTtmWxuhhyw+VW7evUH8zWmAneLiRi42kpHWaPNJdaJblH2iWBXACdCBzk/XHFef+MZRb+KbxWJydjc98ouf1rvvCjhfCtoHB3IkqMCcDGWBBz7AV5j40kZvEk2zLAIgyQR/CK7jCLaeh75bOGgDDoxzk9/esnWNVttPUSXUgjhj5diPyx6/h6ir9rJmxQltzEZHAGRXnPjKH+3/AB/pehOxW3C75dvVuCzfTgAVnsMmtdd8R+Kg02g2FnptpuIa6nXf5hHHy5Bz+A/Gubk0nVdK8baS+tTLNNNcb0eOXcWAPv06+levxWyW1ukECLHDAm1UX7qKP6CuD8bkR+MPDlxGR8suDzjqw7ntzURneVinGyPQouAFGCNnHsakiLEgHgjjr3qGE/Ku0jZt4x0qS3bdIxxyB0qrWI6hdyyxsPJK79pKlhwG7H8DXmN58N9XtvNu7LVI7i5b52jKeWXJ5OCSRn616bdFQxc44GDzUFq3mKSZQ/zHI7rx0PvSY0eMW2sywTNbalC8EqEhiy4IP+0P61qyRR3UOxxujcdR/MVu/FDTYILS11hUUzRTCJx/fTBOD+X61i6np58Oa3HZAsbK5HmWzN/Accx/h2rmq0vtRKR1/hfW31W1aC8kzfWTKkuOPOjP3ZP0wff611gUKMMvXtXk0N4dJ1O31SNdwgJWZR/HCfvD6jhh7ivULa5Eo+SRZYmUFGHvyD9CMVpTnzK4MlmhV1xjH1HSuc1PwVperb5JrWNTjiWMbGP5V0yn5gOue9JIwVOSOD0NNxW4JnlN74VvNKb/AEHU3UAZENx8y4+tY3hzU5pL6/02RQ32tWJeJNyqyjIb2HGPxrrvFetyeItYXw9pTAKM/ablRkqnQ/QdvfIrJ1mD/hGNe0/7Iphh8lrYMq5J3evrzToRtLmYVXeNjpPCUch8IwPuZJCWcL13Z6A/j/KvMdUP2vVbqVmZj5hXJwcgceg9K9T0CYW2hRHflVy+OwAPPPoNpryiJvMUyMeZGL/ma6HsRTV2e9WMnn6bA7KELLyB0FeceN5p9D8dWmsxxb1jCyMOhdTlWX+f516JZyNNp0Ujfe5BxnH61znjXSG1jSy8IAuLXLqxOMrg5FZsuFm7Mq+NtVS/8Ex3Gm3O61vXSNnQ8lDnI/MAEVx+s6o+q6Tp1wWZb/TcRSA/xKMFJB+WD6H61hQXt1a2NxZQzlbW55kgYZTPZh6Nx1FOaeSZFVzGrgY8zJyR6U4wihzjO+x7PoHiC01fS4JozsZlHmRk/cbuAfrWskwRXKMGYdBmvDtCfXLaO4n0aKWRI3CzCNN+CenHXt1FdfB4q1+WMpb+HJPPP3nKMB365A/nQ0ZNM6fxT4ih0jS3lfa0jNtiQ/xt9PTpmuU+HF9Mda1O3clo3hWd8dA+4jP4g4/AVXuPBviXWnGo6k8AuCcJDK/Ea+wHA+lWNC8G+K7COaG3vLWwWdg0syDdK3oA2OAOemOpqXJNWRSi0afj+c6zeab4YtTm4mnE0+1cmJApHPvgk/l61r+OtDGq+G5jAn+lWY8+Bj1ygyR+IH6VJ4Z8IWOgTSXEUstzeSjbJPMMsec8egzyfWumCoBiTG08HNHSwzx22nF3aRzDkSKGx9a6/wADX3maIbWTJlsGMBOeqdUP5HH4Vxtvb/YJ72xPH2S6kiH0DcfpWz4UuPs3iJ4SRsuosc/3lOR+hauSHu1HEp7Ho6kNtZeh6Vk+LdTj0fw7dXLsA2NiA/xMf/1VrQr8iDsBxXA/FW5M0umaUJAqTSb3GehJAB/nXTa+hN7EPgPS2j0+TUZsvcXR3sSMkddoB9Mc/jUHj0G78M296pObe4Uk9OOx+vT8qu+Nbm40Lwpbxae/ktLKIpHjG0hdvQemcVyulz3WpeBtbt5zLNFblHjct93HJHuBwfxrTqSzSn8QQjwlftDKfPfZZwKeGG4Eu4+oZhXGyExsEGcKNtSxXHnw2ykAi3BIbHPPQfnk1XkfLdOaZ00FZNnvOkJt0aFcltuRkgjPJ9afJFviIIyHGG+lReH4wmiwqGfAz9/r1PNXwgIKHuP1qWc6PHfGHh86VevLGii3kY7No6eormEPNez+ItH+32U8L8t1Tuc44rxqWMwzMjAgqSCDST6HYpXVz0T4TMuNaDDgyxnP/AWr0UWwbkk4HTmvGPCHiWHw3eTfa4pHtLohmli+/G6ggZHQjmuqT4k3Ops6aBpIk28F7qYDH/ARyfzodt2czVnY74ovCgbs+gpgTy8lemK83nn8U6uu3U9a+zQHrBYjy8+xYYP86nt9U8T2iNpdrcQvCw/dX8y7poEH8IHQt0wxrH21K9kws2ehfaRHxgqcelPWbcORyeRkV5nHYatpOJNI1efdjLQXZMsch9cHpn1FXYPHslhsTXbGS0ySBLF+9jb1PqK0hUjP4WOUJR3Rl+IE+z+OdWXbt84pP167lH+FVUmNtqVlOG27J1BbrjPHT8adrWq22t+Kft1lMJIjaqhwpGCD71UvW2QGQH5kIcH0IOawqK1QlbHsVmxaAFs52j868/8AEifb/ippsKAgIQ2fUKCf6V22mSmW0jOSSUUkn6Vy+ofL8VbRpCMG0cp+RH9DXRHclnS3thBqFm9tdRLLC45Vhn8frWBrWnWekeDL+C1Rbe2igYAAclicD3JJPX3rq7bEhINcP8VNU+y2UGkxMA1wfOmA/uKflH4sCf8AgNaCPMYz5UIjHT7xPrTHznrTs5WmOTkDHQUNnYtIpHufh+QxaeitnO47stnmtk5OMdqzIl8iNtpJC8g+tXIWEqKwY4Y8kd6k5SG+yH3r1K/qK8i8XWK2msOyA7JRvGe2ev617BLHvl29x0zXAePrVPKViQHU5APXFT1N6T6HEadZzavqtrpVvIIzcsQ7nso5P14HTvXS674Vs9JuoNNtbBzcS/c1G5uiiEnHQLjBzng9e2aw9CvRo+vWWpsT5UEm2YAfwNwf517bc2llrelmG4SO5t5kBB6hlPIINU9rGdS/McDa+EdQWARXniC7yuOIlAx/wI5JqyfCVwgHla/qQPuVP9KlufCeuaOSdA1cS25PFveDdt9g3pVJNc8VwgxyeG45pFOCyyMAffrXl1MPi07xafyS/QuNSCXVCXnh3xAIz9m10SHHAliAJP1Gf5VSsPD2l3F+tp4jub0akfuw3EpUSe8ZGAy/r7Vqxy+KtVZFl+zaTA3XyE3yj2y3Q+/atzSfCtpYymbynnunHzXNy5klP/Aj0/CunC060Natv1/AipNS0VzjtZ0my0jXorfT4vKQW5LKDwMsdvuTj1qhqAzZy+uwn9KvardLfeI9TukOY/O8qP8A3UAX+eaoXp/0ObrnYadR3qkrY9S8OOG0e1bdvLQqd3qK5/xJiP4j6IxKgPA31J+bArb8LEDw1pfo1qmM89hXP/ECX7FqmgagjAfZ52ViR0zg/wAga6oKxDO6txHbwNPKQsaqXZiegAyTXhPivVjrWvXd7v3JK2Ih6IOFGO3Feg/EXxCLTRY9Mt3/AHl4uZSP4Yv/ALL+VeUs4Zyeo7VRcI3G9hQ/8P0p2OfrTZVw2PQUjseiPe13vbZmQJIwO8EYA9e/SodHlaVHjcFcN8hXAGPb2qfz90JdXjOGIUocqeePrWdYMYLu4mdVVCDjjk88Zx14pHEbvl7nMme2P1rjfG9skljOdp3KuQc12FigXTUKEn93gBuua5jxNC0llclmLBoSnTkEHNJouErNM8v0/TpNZ1O20yDcrTvmRlGdqDqcV7D4a0m48O2UtlLctc2iyFrYsOY0wPlPrzn/AOtXHfC+yjNzqWoS7fNXESLkEgdT/n2r0wMGi5H0pX1Cbu7jNykBsblPNQuVcldoKnttFTRpkEE454qJjhSDgmk5WJSIxHyMAZPHSs7xZqP9j+G7udW2SsojjI6lj2H61olsEcnJ7DrXnHjPVDrPiRLGOTzLWwHzkHjzO4/D/Gkn1YMy7KLyLSNTncRuOfU0moZ/s+fHUoan7+1VNVJ/su5x1KYrlWsrjex6r4dVv+Eb0nbHwIFyd2NvyjmqfjzTft3hG9KqGkt9twh7/Kef0JrX0FB/YNmvQeSgH5CrF9AXgdMZSRSrAjOQev6V3ozPCNU1GbU5GuriUvLIAvJzhQMD+VUFHGKvaxpjaRqlzp7HJgcgN/eU8qfyIqjTOmnqkxwHFDBSct1oGaQqM9aTN3semJqr21vbJDIZBnKoPlCoBjHOTu78cevqdeP/AI8NxYx7lBBBOGPUcep9KyrWJBqIhd4M+aRE0hL7sDBK9hkE8dOM10kFqPOQySu4DBhuxgcUzgNLTI2i0mBZmZnVBuZhgk+4rH1jY9jcIMZCMeenStG/1GG1sCZpUTexClnxkAD/ABrkNS12OZHih3PvQgsOBk0jSFOUnocXpWq3PhfVmlCZgnOXUDtnI57V6no/irTtUgiMdwiu+co5wa86ubT7U+XQHKBCvt/jUMmiW7MHhMlu2c5RuM/So9m3rsbTovZHswJC7s5B71WkkC5JDAe4rymCTXdNB+w6q+30fn+eatDxJ4nMaqz2RIO7zHBznPtQ6cmZOEl0Oo8YeJV0DSgYs/bLgFIf9gd2P0zwK8/07yRbKI5Nzt87En5iT1zUktjJfXb3OsXAvJ2A+UHAUdse1UxpMEMySQOysrZwHB6GnOn7tg9nJas1OnFU9XcLZqoGTI6rtH8XPSqzSX0Lfubq0kU/wFxkfif8asNpeta7Dtt7KMxoQWdZQcn/ADnpXPCm1JCknY9isp1tbSOFV4jAUAc9qbc67FHhJ5I4GY8epH07VwOm+HvGNxbMJtTisItuAo6gA46KAOnqTV1fhqksbPqet3twD8zEEIPxJzXQ0yFY53x3qGn3+qQXVnIrSBPLmC8kgZx+XNcyQARg5U8g+telXnw+0ZbOIW0DqVyTJ5hZpMjAyf14rz7V9Lm0O9eGRGa3ZvlcrjH/ANenF9GawnyvyIMBSMHPHNMI5qVEDY2tn09DTChBPFM6HLTQ66DV5o7lTGBuL8FiTtOOtPGs6m4fdqFxg5G0NgflRRR1MIpXI5Lqa6ghmuZXlkJddznJwGqsJJJJFRW2ZPXGaKKpFzk1HQ6Sw0iGEoGJllkYfvHGcfhWtPoFiDJJ5fzEHpwKKKmLOdyd9yC20ay2qhiORg7geTj65qwPD2nE7pLWOViMEuuaKKyWrbHd2LsOk2EUapHZ26Ln+GMCpxpVoWYmGMgjGCgxRRVokcNLs4VAS2hXtxGBVhEWP5VUAH04oookwHSOVjOAOmORWTLIu8jy1+YgkjIz1/woopDFjjhVoJY4EQyruOPpn+tS3djb3kBE8SOuOVZQR196KKbEePeJ9LTw9rXkW8heGVRIFIxtB7e9UGLE/eNFFVc1pPd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6477000"/>
            <a:ext cx="7543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http://sweetclipart.com/multisite/sweetclipart/files/shapes_geometric_polyg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392" y="-5972533"/>
            <a:ext cx="38061541" cy="1296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3250" y="228664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square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2286000" y="1560499"/>
            <a:ext cx="228600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rectangle</a:t>
            </a:r>
          </a:p>
        </p:txBody>
      </p:sp>
      <p:sp>
        <p:nvSpPr>
          <p:cNvPr id="12" name="Oval 11"/>
          <p:cNvSpPr/>
          <p:nvPr/>
        </p:nvSpPr>
        <p:spPr>
          <a:xfrm>
            <a:off x="2057400" y="2767533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circle</a:t>
            </a:r>
          </a:p>
        </p:txBody>
      </p:sp>
      <p:sp>
        <p:nvSpPr>
          <p:cNvPr id="13" name="Hexagon 12"/>
          <p:cNvSpPr/>
          <p:nvPr/>
        </p:nvSpPr>
        <p:spPr>
          <a:xfrm>
            <a:off x="3581400" y="4648200"/>
            <a:ext cx="1676400" cy="14451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hexagon</a:t>
            </a:r>
          </a:p>
        </p:txBody>
      </p:sp>
      <p:sp>
        <p:nvSpPr>
          <p:cNvPr id="14" name="Pie 13"/>
          <p:cNvSpPr/>
          <p:nvPr/>
        </p:nvSpPr>
        <p:spPr>
          <a:xfrm>
            <a:off x="762000" y="4267200"/>
            <a:ext cx="2057400" cy="20574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     </a:t>
            </a:r>
          </a:p>
        </p:txBody>
      </p:sp>
      <p:sp>
        <p:nvSpPr>
          <p:cNvPr id="15" name="Isosceles Triangle 14"/>
          <p:cNvSpPr/>
          <p:nvPr/>
        </p:nvSpPr>
        <p:spPr>
          <a:xfrm>
            <a:off x="4108704" y="2246299"/>
            <a:ext cx="2298192" cy="1981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triangle</a:t>
            </a:r>
          </a:p>
        </p:txBody>
      </p:sp>
      <p:sp>
        <p:nvSpPr>
          <p:cNvPr id="16" name="Regular Pentagon 15"/>
          <p:cNvSpPr/>
          <p:nvPr/>
        </p:nvSpPr>
        <p:spPr>
          <a:xfrm>
            <a:off x="6629400" y="1465943"/>
            <a:ext cx="1981200" cy="1886857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pentagon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5840506" y="4648200"/>
            <a:ext cx="2438400" cy="163372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parallelogram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465064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pie</a:t>
            </a:r>
          </a:p>
        </p:txBody>
      </p:sp>
    </p:spTree>
    <p:extLst>
      <p:ext uri="{BB962C8B-B14F-4D97-AF65-F5344CB8AC3E}">
        <p14:creationId xmlns:p14="http://schemas.microsoft.com/office/powerpoint/2010/main" val="396070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23814" y="482025"/>
            <a:ext cx="3065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ORGANIC shapes</a:t>
            </a:r>
          </a:p>
        </p:txBody>
      </p:sp>
      <p:sp>
        <p:nvSpPr>
          <p:cNvPr id="2" name="AutoShape 6" descr="data:image/jpeg;base64,/9j/4AAQSkZJRgABAQEAYABgAAD/2wBDAAoHBwkHBgoJCAkLCwoMDxkQDw4ODx4WFxIZJCAmJSMgIyIoLTkwKCo2KyIjMkQyNjs9QEBAJjBGS0U+Sjk/QD3/2wBDAQsLCw8NDx0QEB09KSMpPT09PT09PT09PT09PT09PT09PT09PT09PT09PT09PT09PT09PT09PT09PT09PT09PT3/wAARCAC1AI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Y76E2gHmK5JBYKwJwe+O1WbSzjhaSSMcu3oOnbmsex0aOK7luhjMi48rg4H1xz/St5S0MByNzddi1O4noNuW/dtvyFAyT0phVmtSGYkgHnuRTmlaWKRjCcZO1R1IFQX0yLpciyXa22+LYJ2cJgkds9/YUWGmjy3xnb/ZPEeTnfIgds/jWRE+WA7Zq14t1GOfxC0j3aznaqllTAGOOOB9axf7QUM3kqzY5zViNf5fN6ZBb+tNZjvxkY3f1rKS/uJZdsUMjEHkKpY1oQ6D4kumwmmXA55LgL/OobRZJuAmzkA5J5qIsmxskc4q9b+AfFFw5LRW0Q55eYHH5A0mo+AtU03S5rqe/tXWFN8gXcMH+6MjnqKTaQGc7KbfcGAy3A/OopOVTkcisy4gu7WBZJkKxOQA+OAfQ1PfWGpaX5DXUDrHMm+OQco4zg4Pt0I607AmW5IlDH2x1+lIWKqqg9qojUCxYkZAPJq156SbRjB2jilYaZKxPmnnnIJpW4kzwQT0pDnzTkckiiQYbgZyaQxW+Z89zzU24vyTz061XzjA9O9EhRmzmmI96solCGTGGfvtwcelP8zN06dCqKR75zz+h4plhcLcIpC7VX+HIOOBxx9atbB5hYjpQmRJEbtJBCTDCJpBgKpOAPUk15f8S0vDqWk20NxMrXcbIsYcqud+OfxNesw8jJrzPx/tfxl4bDDJDAn0H74D+dNMTRmaL8M7WX9/dXU8iZxtUBQxHXnr1+nSursfBGlWSgx2ELf7TfOT7/N3rds1VmYKo+ViBjvWpGgyRtAH1qXHuwTbMgWDq2EUBO7Y5+macto8W8sfvHIx0x6VqeWVuVkL7I9pUqSMZ7H60ydguQVLY9KSSG7lBcQZlJf7w4BOM9q434j6l54s9LiY77hhJMAeiL0/M5/Ku1kgAAKrls8Anqa8r8QXkeqeMry5t23wwqsEbDodowSPxzWkIKUkjOUnGDkyxa20d1pskMyhopMqVIqPR7iOBz4Y8SEy6dc/8edznDRsBwM+vA/zirGmN/opz/fOKXU9Ph1O1a3mJGTlWHVT6ivNqYh0sVNPa56FGiqmFg1vYg0zSLPTdbXS9UEU9jfEpbXYAGTzgZ7Gqdx4H8nX5NMaX7PIVL20pHE6Dpx6jof/AK9bOitDrNpdeHNVb/iYRKXhlbhnAPyMp7Hp0781pReb4h0abTrxvL1/SWDLKRzwflf6MBhhXpX5rNHErxbizzO/+2aNqT22oRYljIxxjI7H6UfbHXaWtnKnkFea9I1u0t/GfhH7YIBHqFkxSZP4gRwy/wBRXARWUuntB5kha2n/ANS+chTz8pPboeKlNM2ilf3mUDfQ5ziQc914pv2lCAVYYPqDV+Uxh2G35fQioXSJmJ8sY+lM6JYdrZnuvhze+nFnJJ35XLZwPTPetWQfIR3NV9JTZZqowAD0Bzip5h8+PQdanqcjESVYyFZ1Vm+VQT1PWvM/HkrDxzoAAyV2kc4yfMz/AEFejkjzB0G4V5t46Ibx74bUvtUBSxJxj94f8KZLOxsLhLJrm7upljtsmR5pm2pHn3NZFz8U7ee5a28NaRd6vIvBlP7uP6jjJH1xXJzXI8a6hcTX92LPwvpj7dxJVZX5wTjksR264wBUsvxFs9Pi+x+F9JTykGBNcLtDe4jU/wAzTS01Drobr+L/ABZIDLN4asG2nhfPfenHPGetXND+INnfXi2GoLLY3mdoiuCCrHPZv8etcXH8R9fhO+W3sZV67WhI/ka0Ytf0DxnZrY6zbiyv35SZeF3f7Ddj7NwfWkM7vX9VTTdMvLmQfLbJkL/eboo/E8V5TZRbbYPJy7tubHGTUut3mqwJD4Z1KUTR2swkS5yd00YBCA/TJ68jp2qRgERQvYYrrwsN5M4MbOyUUX9PcC35IyDVotk+4rnbjVZLCzjeNEcGUhgxxxjtTIvF8W/E9rJGP7yEGvCxOHqTqynFdWe3hq0IUowb2Rr6mkyy2+qaev8Ap9i25B/z0HdT9Rmtq81CC6tbTxXp7OJ4cJMgOMoeGjb39PpWNZ6jbX4320quwHIHDD6il0aZ9I8Si1JBsNT3J5ZXIWYjg8+ta4Oo4v2UiMVBS/eRN5b6Ow1+DVbdh9g1JVt7nB4Rz91vT2+lZ76NDPHr2gSR5+yzGW3fALbX549cHDfjinWVkyw6h4Zun+aMGe1bOSB3Uewbn6VNoUkkmpLq7hmmURRz85wwBjk6fRT+NdstHc5o6xsedv5oLw3AxPC2yT+h/GmiTaAK7X4kaDHZalDq0ACx3LeROno+PlP44rh2AzTZ20ajcdeh9G22FQhegPrmnbi0jDPXpUFs5aIbT7cdPwqaMjzMdx7VmjkZVniV5FBYb4zuQenGM/rXk3xYkYa5po2sNtmQGHc7jXr8+Mue7DGRXl3xAs1vPHHh62aLKzBUbnG5d/I/LNXfS5HUzvCHhaXxXZpNqE0keg6WhYRRgL5jAbm/E45br9K5eyA8hptoBY9B09q7+xupvh7qMtjfNNN4cvHIWRcn7OzDnI/LPrjIrhrqBLC6ks5HQx5LQyp92RT0INRzXHaxGsrFtrYJPSuh8DaJpviGfVtLv4cyCITwTKSHj5wR7jlTg1zo2QKJJJlIBzwa7bwRDZ+HbC68Ra1ObQXqlLaNxh3iBzuCdTk9O3HvRVlFJuIRT6nP+IVv9KKadqy77y1Iks7tTkSp0Kk+mAPcYwamjmE1sjjI3LuxR4k1qXxnqUEgjMOnWoKwRt98g9WJHc4H06U1VEcRVVwAOAOgrvwiny3kedjJRbSW5kSk3N86vllTgKTwKDg53IpQdsc02bfb3zGQbVkztPqM4pv70t82wJ3PrXHLlcm2d8fhVjV8L6LDrGsTWKyvbXskXmWs6Z+Rl5ww7qR178D6Vdu4rm5S60jUYhb6pbYbHZiOVdT3B/rVz4aWwHiKfWbh0gsLGFo2nmYIhdhjGTx0yfyp3i/XIvEes2F1pUSpHbymKK5bhrrJ+bC9kHPJ65rnqR5nfqvwNYStoaN5djWfDWl+JoEC3GmOPtMSD+Do64/Wr1pIkOv3ccbIkOo2xkjVT8pcbTkY9ev41g+HnbTvE93pjc2erRNvXp83bntjk8cmrcck1vai2uAfP0e42DjOYzkjB/Aj8RXRGSnFSRm04SsdJ4gtH1bwzdw7gWljXygRjEicjj3xivH7gOXVgpwygjivZluZJIo9oXbySCNwyBkZPv3/AJ15NqlmY9TuYsrhJWAwMDk54HbrVNaGtF3bR75bqfLUHGevFShgXYDqOopkHTHp1pm8IxYsFzg4Pes0iAvABFncVwQcg+9eZ+MmL/Ebw420giSMbuoOG/8Ar16Bf6hHGUjkwN/HLgEde2cnp2rzTxJepc/EHRGCEbJhlW7jdwfxq1sS9z0m5sIL+0MFxGrxSLhkI4auD1b4TCRi2l35hj5IgmUuq/Q9QK9Dj5VMH6mraYZevBrOPkUeKw/DLVnuTE9xbQoDzIQzLj16UninwWNDt7GSfUpLy9vZfLXeOgA5bqSQMgYr2acDIUAc9q8x8T3q6n42uhuXydNQW8WD/F1c/nmiUnFOTYJI5K8sLvTthhuS9vwC8g+59cdqvXWn6zp0RkurFpoRz5ts3mLj+YrTIUjDcg9q0NB1R7KaLS5pQLWVgttK4z5bf88ycj5T29Dx0rOjjKi0uTKhTlujhk1GXUYxZRWccspdiAzAEMT2JxzVm18EeJr2VYhpskOTy05CAe55z+lepav4P03VPln0+3Jc8yg7JE49RWTH4b1zRY/+Kf1aSWEA4tLxfMXHsT0rRTSKs2YVx4Qi0TT0n8Vas1zbwNiOxtyQGf8AujPUn2HTrT7G2luJ/wC0LuFYG2eXb2yDC20f90e57nrVKWHVrC/N54gsb6WRRhJkAkSMd8AdKvWur2t4B9nuEc/3ScH8jXJiqk+XlitOrOjDwjfmk9SvriNCsF/Dnz7SQSLjuO4/KtvUbpLrUo7q1ePyNTsmjLA7lLp8wB9+MfiaoXKCWBkfIDAqeOmRUegyK+gRQTtmWxuhhyw+VW7evUH8zWmAneLiRi42kpHWaPNJdaJblH2iWBXACdCBzk/XHFef+MZRb+KbxWJydjc98ouf1rvvCjhfCtoHB3IkqMCcDGWBBz7AV5j40kZvEk2zLAIgyQR/CK7jCLaeh75bOGgDDoxzk9/esnWNVttPUSXUgjhj5diPyx6/h6ir9rJmxQltzEZHAGRXnPjKH+3/AB/pehOxW3C75dvVuCzfTgAVnsMmtdd8R+Kg02g2FnptpuIa6nXf5hHHy5Bz+A/Gubk0nVdK8baS+tTLNNNcb0eOXcWAPv06+levxWyW1ukECLHDAm1UX7qKP6CuD8bkR+MPDlxGR8suDzjqw7ntzURneVinGyPQouAFGCNnHsakiLEgHgjjr3qGE/Ku0jZt4x0qS3bdIxxyB0qrWI6hdyyxsPJK79pKlhwG7H8DXmN58N9XtvNu7LVI7i5b52jKeWXJ5OCSRn616bdFQxc44GDzUFq3mKSZQ/zHI7rx0PvSY0eMW2sywTNbalC8EqEhiy4IP+0P61qyRR3UOxxujcdR/MVu/FDTYILS11hUUzRTCJx/fTBOD+X61i6np58Oa3HZAsbK5HmWzN/Accx/h2rmq0vtRKR1/hfW31W1aC8kzfWTKkuOPOjP3ZP0wff611gUKMMvXtXk0N4dJ1O31SNdwgJWZR/HCfvD6jhh7ivULa5Eo+SRZYmUFGHvyD9CMVpTnzK4MlmhV1xjH1HSuc1PwVperb5JrWNTjiWMbGP5V0yn5gOue9JIwVOSOD0NNxW4JnlN74VvNKb/AEHU3UAZENx8y4+tY3hzU5pL6/02RQ32tWJeJNyqyjIb2HGPxrrvFetyeItYXw9pTAKM/ablRkqnQ/QdvfIrJ1mD/hGNe0/7Iphh8lrYMq5J3evrzToRtLmYVXeNjpPCUch8IwPuZJCWcL13Z6A/j/KvMdUP2vVbqVmZj5hXJwcgceg9K9T0CYW2hRHflVy+OwAPPPoNpryiJvMUyMeZGL/ma6HsRTV2e9WMnn6bA7KELLyB0FeceN5p9D8dWmsxxb1jCyMOhdTlWX+f516JZyNNp0Ujfe5BxnH61znjXSG1jSy8IAuLXLqxOMrg5FZsuFm7Mq+NtVS/8Ex3Gm3O61vXSNnQ8lDnI/MAEVx+s6o+q6Tp1wWZb/TcRSA/xKMFJB+WD6H61hQXt1a2NxZQzlbW55kgYZTPZh6Nx1FOaeSZFVzGrgY8zJyR6U4wihzjO+x7PoHiC01fS4JozsZlHmRk/cbuAfrWskwRXKMGYdBmvDtCfXLaO4n0aKWRI3CzCNN+CenHXt1FdfB4q1+WMpb+HJPPP3nKMB365A/nQ0ZNM6fxT4ih0jS3lfa0jNtiQ/xt9PTpmuU+HF9Mda1O3clo3hWd8dA+4jP4g4/AVXuPBviXWnGo6k8AuCcJDK/Ea+wHA+lWNC8G+K7COaG3vLWwWdg0syDdK3oA2OAOemOpqXJNWRSi0afj+c6zeab4YtTm4mnE0+1cmJApHPvgk/l61r+OtDGq+G5jAn+lWY8+Bj1ygyR+IH6VJ4Z8IWOgTSXEUstzeSjbJPMMsec8egzyfWumCoBiTG08HNHSwzx22nF3aRzDkSKGx9a6/wADX3maIbWTJlsGMBOeqdUP5HH4Vxtvb/YJ72xPH2S6kiH0DcfpWz4UuPs3iJ4SRsuosc/3lOR+hauSHu1HEp7Ho6kNtZeh6Vk+LdTj0fw7dXLsA2NiA/xMf/1VrQr8iDsBxXA/FW5M0umaUJAqTSb3GehJAB/nXTa+hN7EPgPS2j0+TUZsvcXR3sSMkddoB9Mc/jUHj0G78M296pObe4Uk9OOx+vT8qu+Nbm40Lwpbxae/ktLKIpHjG0hdvQemcVyulz3WpeBtbt5zLNFblHjct93HJHuBwfxrTqSzSn8QQjwlftDKfPfZZwKeGG4Eu4+oZhXGyExsEGcKNtSxXHnw2ykAi3BIbHPPQfnk1XkfLdOaZ00FZNnvOkJt0aFcltuRkgjPJ9afJFviIIyHGG+lReH4wmiwqGfAz9/r1PNXwgIKHuP1qWc6PHfGHh86VevLGii3kY7No6eormEPNez+ItH+32U8L8t1Tuc44rxqWMwzMjAgqSCDST6HYpXVz0T4TMuNaDDgyxnP/AWr0UWwbkk4HTmvGPCHiWHw3eTfa4pHtLohmli+/G6ggZHQjmuqT4k3Ops6aBpIk28F7qYDH/ARyfzodt2czVnY74ovCgbs+gpgTy8lemK83nn8U6uu3U9a+zQHrBYjy8+xYYP86nt9U8T2iNpdrcQvCw/dX8y7poEH8IHQt0wxrH21K9kws2ehfaRHxgqcelPWbcORyeRkV5nHYatpOJNI1efdjLQXZMsch9cHpn1FXYPHslhsTXbGS0ySBLF+9jb1PqK0hUjP4WOUJR3Rl+IE+z+OdWXbt84pP167lH+FVUmNtqVlOG27J1BbrjPHT8adrWq22t+Kft1lMJIjaqhwpGCD71UvW2QGQH5kIcH0IOawqK1QlbHsVmxaAFs52j868/8AEifb/ippsKAgIQ2fUKCf6V22mSmW0jOSSUUkn6Vy+ofL8VbRpCMG0cp+RH9DXRHclnS3thBqFm9tdRLLC45Vhn8frWBrWnWekeDL+C1Rbe2igYAAclicD3JJPX3rq7bEhINcP8VNU+y2UGkxMA1wfOmA/uKflH4sCf8AgNaCPMYz5UIjHT7xPrTHznrTs5WmOTkDHQUNnYtIpHufh+QxaeitnO47stnmtk5OMdqzIl8iNtpJC8g+tXIWEqKwY4Y8kd6k5SG+yH3r1K/qK8i8XWK2msOyA7JRvGe2ev617BLHvl29x0zXAePrVPKViQHU5APXFT1N6T6HEadZzavqtrpVvIIzcsQ7nso5P14HTvXS674Vs9JuoNNtbBzcS/c1G5uiiEnHQLjBzng9e2aw9CvRo+vWWpsT5UEm2YAfwNwf517bc2llrelmG4SO5t5kBB6hlPIINU9rGdS/McDa+EdQWARXniC7yuOIlAx/wI5JqyfCVwgHla/qQPuVP9KlufCeuaOSdA1cS25PFveDdt9g3pVJNc8VwgxyeG45pFOCyyMAffrXl1MPi07xafyS/QuNSCXVCXnh3xAIz9m10SHHAliAJP1Gf5VSsPD2l3F+tp4jub0akfuw3EpUSe8ZGAy/r7Vqxy+KtVZFl+zaTA3XyE3yj2y3Q+/atzSfCtpYymbynnunHzXNy5klP/Aj0/CunC060Natv1/AipNS0VzjtZ0my0jXorfT4vKQW5LKDwMsdvuTj1qhqAzZy+uwn9KvardLfeI9TukOY/O8qP8A3UAX+eaoXp/0ObrnYadR3qkrY9S8OOG0e1bdvLQqd3qK5/xJiP4j6IxKgPA31J+bArb8LEDw1pfo1qmM89hXP/ECX7FqmgagjAfZ52ViR0zg/wAga6oKxDO6txHbwNPKQsaqXZiegAyTXhPivVjrWvXd7v3JK2Ih6IOFGO3Feg/EXxCLTRY9Mt3/AHl4uZSP4Yv/ALL+VeUs4Zyeo7VRcI3G9hQ/8P0p2OfrTZVw2PQUjseiPe13vbZmQJIwO8EYA9e/SodHlaVHjcFcN8hXAGPb2qfz90JdXjOGIUocqeePrWdYMYLu4mdVVCDjjk88Zx14pHEbvl7nMme2P1rjfG9skljOdp3KuQc12FigXTUKEn93gBuua5jxNC0llclmLBoSnTkEHNJouErNM8v0/TpNZ1O20yDcrTvmRlGdqDqcV7D4a0m48O2UtlLctc2iyFrYsOY0wPlPrzn/AOtXHfC+yjNzqWoS7fNXESLkEgdT/n2r0wMGi5H0pX1Cbu7jNykBsblPNQuVcldoKnttFTRpkEE454qJjhSDgmk5WJSIxHyMAZPHSs7xZqP9j+G7udW2SsojjI6lj2H61olsEcnJ7DrXnHjPVDrPiRLGOTzLWwHzkHjzO4/D/Gkn1YMy7KLyLSNTncRuOfU0moZ/s+fHUoan7+1VNVJ/su5x1KYrlWsrjex6r4dVv+Eb0nbHwIFyd2NvyjmqfjzTft3hG9KqGkt9twh7/Kef0JrX0FB/YNmvQeSgH5CrF9AXgdMZSRSrAjOQev6V3ozPCNU1GbU5GuriUvLIAvJzhQMD+VUFHGKvaxpjaRqlzp7HJgcgN/eU8qfyIqjTOmnqkxwHFDBSct1oGaQqM9aTN3semJqr21vbJDIZBnKoPlCoBjHOTu78cevqdeP/AI8NxYx7lBBBOGPUcep9KyrWJBqIhd4M+aRE0hL7sDBK9hkE8dOM10kFqPOQySu4DBhuxgcUzgNLTI2i0mBZmZnVBuZhgk+4rH1jY9jcIMZCMeenStG/1GG1sCZpUTexClnxkAD/ABrkNS12OZHih3PvQgsOBk0jSFOUnocXpWq3PhfVmlCZgnOXUDtnI57V6no/irTtUgiMdwiu+co5wa86ubT7U+XQHKBCvt/jUMmiW7MHhMlu2c5RuM/So9m3rsbTovZHswJC7s5B71WkkC5JDAe4rymCTXdNB+w6q+30fn+eatDxJ4nMaqz2RIO7zHBznPtQ6cmZOEl0Oo8YeJV0DSgYs/bLgFIf9gd2P0zwK8/07yRbKI5Nzt87En5iT1zUktjJfXb3OsXAvJ2A+UHAUdse1UxpMEMySQOysrZwHB6GnOn7tg9nJas1OnFU9XcLZqoGTI6rtH8XPSqzSX0Lfubq0kU/wFxkfif8asNpeta7Dtt7KMxoQWdZQcn/ADnpXPCm1JCknY9isp1tbSOFV4jAUAc9qbc67FHhJ5I4GY8epH07VwOm+HvGNxbMJtTisItuAo6gA46KAOnqTV1fhqksbPqet3twD8zEEIPxJzXQ0yFY53x3qGn3+qQXVnIrSBPLmC8kgZx+XNcyQARg5U8g+telXnw+0ZbOIW0DqVyTJ5hZpMjAyf14rz7V9Lm0O9eGRGa3ZvlcrjH/ANenF9GawnyvyIMBSMHPHNMI5qVEDY2tn09DTChBPFM6HLTQ66DV5o7lTGBuL8FiTtOOtPGs6m4fdqFxg5G0NgflRRR1MIpXI5Lqa6ghmuZXlkJddznJwGqsJJJJFRW2ZPXGaKKpFzk1HQ6Sw0iGEoGJllkYfvHGcfhWtPoFiDJJ5fzEHpwKKKmLOdyd9yC20ay2qhiORg7geTj65qwPD2nE7pLWOViMEuuaKKyWrbHd2LsOk2EUapHZ26Ln+GMCpxpVoWYmGMgjGCgxRRVokcNLs4VAS2hXtxGBVhEWP5VUAH04oookwHSOVjOAOmORWTLIu8jy1+YgkjIz1/woopDFjjhVoJY4EQyruOPpn+tS3djb3kBE8SOuOVZQR196KKbEePeJ9LTw9rXkW8heGVRIFIxtB7e9UGLE/eNFFVc1pPd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www.theartofed.com/wp-content/uploads/2010/07/screen-shot-2010-07-21-at-8-04-42-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2" y="1326179"/>
            <a:ext cx="6683244" cy="51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4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482025"/>
            <a:ext cx="450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shapes do you see?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3975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Geometric</a:t>
            </a:r>
          </a:p>
        </p:txBody>
      </p:sp>
      <p:sp>
        <p:nvSpPr>
          <p:cNvPr id="2" name="AutoShape 6" descr="data:image/jpeg;base64,/9j/4AAQSkZJRgABAQEAYABgAAD/2wBDAAoHBwkHBgoJCAkLCwoMDxkQDw4ODx4WFxIZJCAmJSMgIyIoLTkwKCo2KyIjMkQyNjs9QEBAJjBGS0U+Sjk/QD3/2wBDAQsLCw8NDx0QEB09KSMpPT09PT09PT09PT09PT09PT09PT09PT09PT09PT09PT09PT09PT09PT09PT09PT09PT3/wAARCAC1AI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Y76E2gHmK5JBYKwJwe+O1WbSzjhaSSMcu3oOnbmsex0aOK7luhjMi48rg4H1xz/St5S0MByNzddi1O4noNuW/dtvyFAyT0phVmtSGYkgHnuRTmlaWKRjCcZO1R1IFQX0yLpciyXa22+LYJ2cJgkds9/YUWGmjy3xnb/ZPEeTnfIgds/jWRE+WA7Zq14t1GOfxC0j3aznaqllTAGOOOB9axf7QUM3kqzY5zViNf5fN6ZBb+tNZjvxkY3f1rKS/uJZdsUMjEHkKpY1oQ6D4kumwmmXA55LgL/OobRZJuAmzkA5J5qIsmxskc4q9b+AfFFw5LRW0Q55eYHH5A0mo+AtU03S5rqe/tXWFN8gXcMH+6MjnqKTaQGc7KbfcGAy3A/OopOVTkcisy4gu7WBZJkKxOQA+OAfQ1PfWGpaX5DXUDrHMm+OQco4zg4Pt0I607AmW5IlDH2x1+lIWKqqg9qojUCxYkZAPJq156SbRjB2jilYaZKxPmnnnIJpW4kzwQT0pDnzTkckiiQYbgZyaQxW+Z89zzU24vyTz061XzjA9O9EhRmzmmI96solCGTGGfvtwcelP8zN06dCqKR75zz+h4plhcLcIpC7VX+HIOOBxx9atbB5hYjpQmRJEbtJBCTDCJpBgKpOAPUk15f8S0vDqWk20NxMrXcbIsYcqud+OfxNesw8jJrzPx/tfxl4bDDJDAn0H74D+dNMTRmaL8M7WX9/dXU8iZxtUBQxHXnr1+nSursfBGlWSgx2ELf7TfOT7/N3rds1VmYKo+ViBjvWpGgyRtAH1qXHuwTbMgWDq2EUBO7Y5+macto8W8sfvHIx0x6VqeWVuVkL7I9pUqSMZ7H60ydguQVLY9KSSG7lBcQZlJf7w4BOM9q434j6l54s9LiY77hhJMAeiL0/M5/Ku1kgAAKrls8Anqa8r8QXkeqeMry5t23wwqsEbDodowSPxzWkIKUkjOUnGDkyxa20d1pskMyhopMqVIqPR7iOBz4Y8SEy6dc/8edznDRsBwM+vA/zirGmN/opz/fOKXU9Ph1O1a3mJGTlWHVT6ivNqYh0sVNPa56FGiqmFg1vYg0zSLPTdbXS9UEU9jfEpbXYAGTzgZ7Gqdx4H8nX5NMaX7PIVL20pHE6Dpx6jof/AK9bOitDrNpdeHNVb/iYRKXhlbhnAPyMp7Hp0781pReb4h0abTrxvL1/SWDLKRzwflf6MBhhXpX5rNHErxbizzO/+2aNqT22oRYljIxxjI7H6UfbHXaWtnKnkFea9I1u0t/GfhH7YIBHqFkxSZP4gRwy/wBRXARWUuntB5kha2n/ANS+chTz8pPboeKlNM2ilf3mUDfQ5ziQc914pv2lCAVYYPqDV+Uxh2G35fQioXSJmJ8sY+lM6JYdrZnuvhze+nFnJJ35XLZwPTPetWQfIR3NV9JTZZqowAD0Bzip5h8+PQdanqcjESVYyFZ1Vm+VQT1PWvM/HkrDxzoAAyV2kc4yfMz/AEFejkjzB0G4V5t46Ibx74bUvtUBSxJxj94f8KZLOxsLhLJrm7upljtsmR5pm2pHn3NZFz8U7ee5a28NaRd6vIvBlP7uP6jjJH1xXJzXI8a6hcTX92LPwvpj7dxJVZX5wTjksR264wBUsvxFs9Pi+x+F9JTykGBNcLtDe4jU/wAzTS01Drobr+L/ABZIDLN4asG2nhfPfenHPGetXND+INnfXi2GoLLY3mdoiuCCrHPZv8etcXH8R9fhO+W3sZV67WhI/ka0Ytf0DxnZrY6zbiyv35SZeF3f7Ddj7NwfWkM7vX9VTTdMvLmQfLbJkL/eboo/E8V5TZRbbYPJy7tubHGTUut3mqwJD4Z1KUTR2swkS5yd00YBCA/TJ68jp2qRgERQvYYrrwsN5M4MbOyUUX9PcC35IyDVotk+4rnbjVZLCzjeNEcGUhgxxxjtTIvF8W/E9rJGP7yEGvCxOHqTqynFdWe3hq0IUowb2Rr6mkyy2+qaev8Ap9i25B/z0HdT9Rmtq81CC6tbTxXp7OJ4cJMgOMoeGjb39PpWNZ6jbX4320quwHIHDD6il0aZ9I8Si1JBsNT3J5ZXIWYjg8+ta4Oo4v2UiMVBS/eRN5b6Ow1+DVbdh9g1JVt7nB4Rz91vT2+lZ76NDPHr2gSR5+yzGW3fALbX549cHDfjinWVkyw6h4Zun+aMGe1bOSB3Uewbn6VNoUkkmpLq7hmmURRz85wwBjk6fRT+NdstHc5o6xsedv5oLw3AxPC2yT+h/GmiTaAK7X4kaDHZalDq0ACx3LeROno+PlP44rh2AzTZ20ajcdeh9G22FQhegPrmnbi0jDPXpUFs5aIbT7cdPwqaMjzMdx7VmjkZVniV5FBYb4zuQenGM/rXk3xYkYa5po2sNtmQGHc7jXr8+Mue7DGRXl3xAs1vPHHh62aLKzBUbnG5d/I/LNXfS5HUzvCHhaXxXZpNqE0keg6WhYRRgL5jAbm/E45br9K5eyA8hptoBY9B09q7+xupvh7qMtjfNNN4cvHIWRcn7OzDnI/LPrjIrhrqBLC6ks5HQx5LQyp92RT0INRzXHaxGsrFtrYJPSuh8DaJpviGfVtLv4cyCITwTKSHj5wR7jlTg1zo2QKJJJlIBzwa7bwRDZ+HbC68Ra1ObQXqlLaNxh3iBzuCdTk9O3HvRVlFJuIRT6nP+IVv9KKadqy77y1Iks7tTkSp0Kk+mAPcYwamjmE1sjjI3LuxR4k1qXxnqUEgjMOnWoKwRt98g9WJHc4H06U1VEcRVVwAOAOgrvwiny3kedjJRbSW5kSk3N86vllTgKTwKDg53IpQdsc02bfb3zGQbVkztPqM4pv70t82wJ3PrXHLlcm2d8fhVjV8L6LDrGsTWKyvbXskXmWs6Z+Rl5ww7qR178D6Vdu4rm5S60jUYhb6pbYbHZiOVdT3B/rVz4aWwHiKfWbh0gsLGFo2nmYIhdhjGTx0yfyp3i/XIvEes2F1pUSpHbymKK5bhrrJ+bC9kHPJ65rnqR5nfqvwNYStoaN5djWfDWl+JoEC3GmOPtMSD+Do64/Wr1pIkOv3ccbIkOo2xkjVT8pcbTkY9ev41g+HnbTvE93pjc2erRNvXp83bntjk8cmrcck1vai2uAfP0e42DjOYzkjB/Aj8RXRGSnFSRm04SsdJ4gtH1bwzdw7gWljXygRjEicjj3xivH7gOXVgpwygjivZluZJIo9oXbySCNwyBkZPv3/AJ15NqlmY9TuYsrhJWAwMDk54HbrVNaGtF3bR75bqfLUHGevFShgXYDqOopkHTHp1pm8IxYsFzg4Pes0iAvABFncVwQcg+9eZ+MmL/Ebw420giSMbuoOG/8Ar16Bf6hHGUjkwN/HLgEde2cnp2rzTxJepc/EHRGCEbJhlW7jdwfxq1sS9z0m5sIL+0MFxGrxSLhkI4auD1b4TCRi2l35hj5IgmUuq/Q9QK9Dj5VMH6mraYZevBrOPkUeKw/DLVnuTE9xbQoDzIQzLj16UninwWNDt7GSfUpLy9vZfLXeOgA5bqSQMgYr2acDIUAc9q8x8T3q6n42uhuXydNQW8WD/F1c/nmiUnFOTYJI5K8sLvTthhuS9vwC8g+59cdqvXWn6zp0RkurFpoRz5ts3mLj+YrTIUjDcg9q0NB1R7KaLS5pQLWVgttK4z5bf88ycj5T29Dx0rOjjKi0uTKhTlujhk1GXUYxZRWccspdiAzAEMT2JxzVm18EeJr2VYhpskOTy05CAe55z+lepav4P03VPln0+3Jc8yg7JE49RWTH4b1zRY/+Kf1aSWEA4tLxfMXHsT0rRTSKs2YVx4Qi0TT0n8Vas1zbwNiOxtyQGf8AujPUn2HTrT7G2luJ/wC0LuFYG2eXb2yDC20f90e57nrVKWHVrC/N54gsb6WRRhJkAkSMd8AdKvWur2t4B9nuEc/3ScH8jXJiqk+XlitOrOjDwjfmk9SvriNCsF/Dnz7SQSLjuO4/KtvUbpLrUo7q1ePyNTsmjLA7lLp8wB9+MfiaoXKCWBkfIDAqeOmRUegyK+gRQTtmWxuhhyw+VW7evUH8zWmAneLiRi42kpHWaPNJdaJblH2iWBXACdCBzk/XHFef+MZRb+KbxWJydjc98ouf1rvvCjhfCtoHB3IkqMCcDGWBBz7AV5j40kZvEk2zLAIgyQR/CK7jCLaeh75bOGgDDoxzk9/esnWNVttPUSXUgjhj5diPyx6/h6ir9rJmxQltzEZHAGRXnPjKH+3/AB/pehOxW3C75dvVuCzfTgAVnsMmtdd8R+Kg02g2FnptpuIa6nXf5hHHy5Bz+A/Gubk0nVdK8baS+tTLNNNcb0eOXcWAPv06+levxWyW1ukECLHDAm1UX7qKP6CuD8bkR+MPDlxGR8suDzjqw7ntzURneVinGyPQouAFGCNnHsakiLEgHgjjr3qGE/Ku0jZt4x0qS3bdIxxyB0qrWI6hdyyxsPJK79pKlhwG7H8DXmN58N9XtvNu7LVI7i5b52jKeWXJ5OCSRn616bdFQxc44GDzUFq3mKSZQ/zHI7rx0PvSY0eMW2sywTNbalC8EqEhiy4IP+0P61qyRR3UOxxujcdR/MVu/FDTYILS11hUUzRTCJx/fTBOD+X61i6np58Oa3HZAsbK5HmWzN/Accx/h2rmq0vtRKR1/hfW31W1aC8kzfWTKkuOPOjP3ZP0wff611gUKMMvXtXk0N4dJ1O31SNdwgJWZR/HCfvD6jhh7ivULa5Eo+SRZYmUFGHvyD9CMVpTnzK4MlmhV1xjH1HSuc1PwVperb5JrWNTjiWMbGP5V0yn5gOue9JIwVOSOD0NNxW4JnlN74VvNKb/AEHU3UAZENx8y4+tY3hzU5pL6/02RQ32tWJeJNyqyjIb2HGPxrrvFetyeItYXw9pTAKM/ablRkqnQ/QdvfIrJ1mD/hGNe0/7Iphh8lrYMq5J3evrzToRtLmYVXeNjpPCUch8IwPuZJCWcL13Z6A/j/KvMdUP2vVbqVmZj5hXJwcgceg9K9T0CYW2hRHflVy+OwAPPPoNpryiJvMUyMeZGL/ma6HsRTV2e9WMnn6bA7KELLyB0FeceN5p9D8dWmsxxb1jCyMOhdTlWX+f516JZyNNp0Ujfe5BxnH61znjXSG1jSy8IAuLXLqxOMrg5FZsuFm7Mq+NtVS/8Ex3Gm3O61vXSNnQ8lDnI/MAEVx+s6o+q6Tp1wWZb/TcRSA/xKMFJB+WD6H61hQXt1a2NxZQzlbW55kgYZTPZh6Nx1FOaeSZFVzGrgY8zJyR6U4wihzjO+x7PoHiC01fS4JozsZlHmRk/cbuAfrWskwRXKMGYdBmvDtCfXLaO4n0aKWRI3CzCNN+CenHXt1FdfB4q1+WMpb+HJPPP3nKMB365A/nQ0ZNM6fxT4ih0jS3lfa0jNtiQ/xt9PTpmuU+HF9Mda1O3clo3hWd8dA+4jP4g4/AVXuPBviXWnGo6k8AuCcJDK/Ea+wHA+lWNC8G+K7COaG3vLWwWdg0syDdK3oA2OAOemOpqXJNWRSi0afj+c6zeab4YtTm4mnE0+1cmJApHPvgk/l61r+OtDGq+G5jAn+lWY8+Bj1ygyR+IH6VJ4Z8IWOgTSXEUstzeSjbJPMMsec8egzyfWumCoBiTG08HNHSwzx22nF3aRzDkSKGx9a6/wADX3maIbWTJlsGMBOeqdUP5HH4Vxtvb/YJ72xPH2S6kiH0DcfpWz4UuPs3iJ4SRsuosc/3lOR+hauSHu1HEp7Ho6kNtZeh6Vk+LdTj0fw7dXLsA2NiA/xMf/1VrQr8iDsBxXA/FW5M0umaUJAqTSb3GehJAB/nXTa+hN7EPgPS2j0+TUZsvcXR3sSMkddoB9Mc/jUHj0G78M296pObe4Uk9OOx+vT8qu+Nbm40Lwpbxae/ktLKIpHjG0hdvQemcVyulz3WpeBtbt5zLNFblHjct93HJHuBwfxrTqSzSn8QQjwlftDKfPfZZwKeGG4Eu4+oZhXGyExsEGcKNtSxXHnw2ykAi3BIbHPPQfnk1XkfLdOaZ00FZNnvOkJt0aFcltuRkgjPJ9afJFviIIyHGG+lReH4wmiwqGfAz9/r1PNXwgIKHuP1qWc6PHfGHh86VevLGii3kY7No6eormEPNez+ItH+32U8L8t1Tuc44rxqWMwzMjAgqSCDST6HYpXVz0T4TMuNaDDgyxnP/AWr0UWwbkk4HTmvGPCHiWHw3eTfa4pHtLohmli+/G6ggZHQjmuqT4k3Ops6aBpIk28F7qYDH/ARyfzodt2czVnY74ovCgbs+gpgTy8lemK83nn8U6uu3U9a+zQHrBYjy8+xYYP86nt9U8T2iNpdrcQvCw/dX8y7poEH8IHQt0wxrH21K9kws2ehfaRHxgqcelPWbcORyeRkV5nHYatpOJNI1efdjLQXZMsch9cHpn1FXYPHslhsTXbGS0ySBLF+9jb1PqK0hUjP4WOUJR3Rl+IE+z+OdWXbt84pP167lH+FVUmNtqVlOG27J1BbrjPHT8adrWq22t+Kft1lMJIjaqhwpGCD71UvW2QGQH5kIcH0IOawqK1QlbHsVmxaAFs52j868/8AEifb/ippsKAgIQ2fUKCf6V22mSmW0jOSSUUkn6Vy+ofL8VbRpCMG0cp+RH9DXRHclnS3thBqFm9tdRLLC45Vhn8frWBrWnWekeDL+C1Rbe2igYAAclicD3JJPX3rq7bEhINcP8VNU+y2UGkxMA1wfOmA/uKflH4sCf8AgNaCPMYz5UIjHT7xPrTHznrTs5WmOTkDHQUNnYtIpHufh+QxaeitnO47stnmtk5OMdqzIl8iNtpJC8g+tXIWEqKwY4Y8kd6k5SG+yH3r1K/qK8i8XWK2msOyA7JRvGe2ev617BLHvl29x0zXAePrVPKViQHU5APXFT1N6T6HEadZzavqtrpVvIIzcsQ7nso5P14HTvXS674Vs9JuoNNtbBzcS/c1G5uiiEnHQLjBzng9e2aw9CvRo+vWWpsT5UEm2YAfwNwf517bc2llrelmG4SO5t5kBB6hlPIINU9rGdS/McDa+EdQWARXniC7yuOIlAx/wI5JqyfCVwgHla/qQPuVP9KlufCeuaOSdA1cS25PFveDdt9g3pVJNc8VwgxyeG45pFOCyyMAffrXl1MPi07xafyS/QuNSCXVCXnh3xAIz9m10SHHAliAJP1Gf5VSsPD2l3F+tp4jub0akfuw3EpUSe8ZGAy/r7Vqxy+KtVZFl+zaTA3XyE3yj2y3Q+/atzSfCtpYymbynnunHzXNy5klP/Aj0/CunC060Natv1/AipNS0VzjtZ0my0jXorfT4vKQW5LKDwMsdvuTj1qhqAzZy+uwn9KvardLfeI9TukOY/O8qP8A3UAX+eaoXp/0ObrnYadR3qkrY9S8OOG0e1bdvLQqd3qK5/xJiP4j6IxKgPA31J+bArb8LEDw1pfo1qmM89hXP/ECX7FqmgagjAfZ52ViR0zg/wAga6oKxDO6txHbwNPKQsaqXZiegAyTXhPivVjrWvXd7v3JK2Ih6IOFGO3Feg/EXxCLTRY9Mt3/AHl4uZSP4Yv/ALL+VeUs4Zyeo7VRcI3G9hQ/8P0p2OfrTZVw2PQUjseiPe13vbZmQJIwO8EYA9e/SodHlaVHjcFcN8hXAGPb2qfz90JdXjOGIUocqeePrWdYMYLu4mdVVCDjjk88Zx14pHEbvl7nMme2P1rjfG9skljOdp3KuQc12FigXTUKEn93gBuua5jxNC0llclmLBoSnTkEHNJouErNM8v0/TpNZ1O20yDcrTvmRlGdqDqcV7D4a0m48O2UtlLctc2iyFrYsOY0wPlPrzn/AOtXHfC+yjNzqWoS7fNXESLkEgdT/n2r0wMGi5H0pX1Cbu7jNykBsblPNQuVcldoKnttFTRpkEE454qJjhSDgmk5WJSIxHyMAZPHSs7xZqP9j+G7udW2SsojjI6lj2H61olsEcnJ7DrXnHjPVDrPiRLGOTzLWwHzkHjzO4/D/Gkn1YMy7KLyLSNTncRuOfU0moZ/s+fHUoan7+1VNVJ/su5x1KYrlWsrjex6r4dVv+Eb0nbHwIFyd2NvyjmqfjzTft3hG9KqGkt9twh7/Kef0JrX0FB/YNmvQeSgH5CrF9AXgdMZSRSrAjOQev6V3ozPCNU1GbU5GuriUvLIAvJzhQMD+VUFHGKvaxpjaRqlzp7HJgcgN/eU8qfyIqjTOmnqkxwHFDBSct1oGaQqM9aTN3semJqr21vbJDIZBnKoPlCoBjHOTu78cevqdeP/AI8NxYx7lBBBOGPUcep9KyrWJBqIhd4M+aRE0hL7sDBK9hkE8dOM10kFqPOQySu4DBhuxgcUzgNLTI2i0mBZmZnVBuZhgk+4rH1jY9jcIMZCMeenStG/1GG1sCZpUTexClnxkAD/ABrkNS12OZHih3PvQgsOBk0jSFOUnocXpWq3PhfVmlCZgnOXUDtnI57V6no/irTtUgiMdwiu+co5wa86ubT7U+XQHKBCvt/jUMmiW7MHhMlu2c5RuM/So9m3rsbTovZHswJC7s5B71WkkC5JDAe4rymCTXdNB+w6q+30fn+eatDxJ4nMaqz2RIO7zHBznPtQ6cmZOEl0Oo8YeJV0DSgYs/bLgFIf9gd2P0zwK8/07yRbKI5Nzt87En5iT1zUktjJfXb3OsXAvJ2A+UHAUdse1UxpMEMySQOysrZwHB6GnOn7tg9nJas1OnFU9XcLZqoGTI6rtH8XPSqzSX0Lfubq0kU/wFxkfif8asNpeta7Dtt7KMxoQWdZQcn/ADnpXPCm1JCknY9isp1tbSOFV4jAUAc9qbc67FHhJ5I4GY8epH07VwOm+HvGNxbMJtTisItuAo6gA46KAOnqTV1fhqksbPqet3twD8zEEIPxJzXQ0yFY53x3qGn3+qQXVnIrSBPLmC8kgZx+XNcyQARg5U8g+telXnw+0ZbOIW0DqVyTJ5hZpMjAyf14rz7V9Lm0O9eGRGa3ZvlcrjH/ANenF9GawnyvyIMBSMHPHNMI5qVEDY2tn09DTChBPFM6HLTQ66DV5o7lTGBuL8FiTtOOtPGs6m4fdqFxg5G0NgflRRR1MIpXI5Lqa6ghmuZXlkJddznJwGqsJJJJFRW2ZPXGaKKpFzk1HQ6Sw0iGEoGJllkYfvHGcfhWtPoFiDJJ5fzEHpwKKKmLOdyd9yC20ay2qhiORg7geTj65qwPD2nE7pLWOViMEuuaKKyWrbHd2LsOk2EUapHZ26Ln+GMCpxpVoWYmGMgjGCgxRRVokcNLs4VAS2hXtxGBVhEWP5VUAH04oookwHSOVjOAOmORWTLIu8jy1+YgkjIz1/woopDFjjhVoJY4EQyruOPpn+tS3djb3kBE8SOuOVZQR196KKbEePeJ9LTw9rXkW8heGVRIFIxtB7e9UGLE/eNFFVc1pPd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163975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50" y="1544665"/>
            <a:ext cx="2732873" cy="50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482025"/>
            <a:ext cx="450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shapes do you see?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3975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Geometric</a:t>
            </a:r>
          </a:p>
        </p:txBody>
      </p:sp>
      <p:sp>
        <p:nvSpPr>
          <p:cNvPr id="2" name="AutoShape 6" descr="data:image/jpeg;base64,/9j/4AAQSkZJRgABAQEAYABgAAD/2wBDAAoHBwkHBgoJCAkLCwoMDxkQDw4ODx4WFxIZJCAmJSMgIyIoLTkwKCo2KyIjMkQyNjs9QEBAJjBGS0U+Sjk/QD3/2wBDAQsLCw8NDx0QEB09KSMpPT09PT09PT09PT09PT09PT09PT09PT09PT09PT09PT09PT09PT09PT09PT09PT09PT3/wAARCAC1AI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Y76E2gHmK5JBYKwJwe+O1WbSzjhaSSMcu3oOnbmsex0aOK7luhjMi48rg4H1xz/St5S0MByNzddi1O4noNuW/dtvyFAyT0phVmtSGYkgHnuRTmlaWKRjCcZO1R1IFQX0yLpciyXa22+LYJ2cJgkds9/YUWGmjy3xnb/ZPEeTnfIgds/jWRE+WA7Zq14t1GOfxC0j3aznaqllTAGOOOB9axf7QUM3kqzY5zViNf5fN6ZBb+tNZjvxkY3f1rKS/uJZdsUMjEHkKpY1oQ6D4kumwmmXA55LgL/OobRZJuAmzkA5J5qIsmxskc4q9b+AfFFw5LRW0Q55eYHH5A0mo+AtU03S5rqe/tXWFN8gXcMH+6MjnqKTaQGc7KbfcGAy3A/OopOVTkcisy4gu7WBZJkKxOQA+OAfQ1PfWGpaX5DXUDrHMm+OQco4zg4Pt0I607AmW5IlDH2x1+lIWKqqg9qojUCxYkZAPJq156SbRjB2jilYaZKxPmnnnIJpW4kzwQT0pDnzTkckiiQYbgZyaQxW+Z89zzU24vyTz061XzjA9O9EhRmzmmI96solCGTGGfvtwcelP8zN06dCqKR75zz+h4plhcLcIpC7VX+HIOOBxx9atbB5hYjpQmRJEbtJBCTDCJpBgKpOAPUk15f8S0vDqWk20NxMrXcbIsYcqud+OfxNesw8jJrzPx/tfxl4bDDJDAn0H74D+dNMTRmaL8M7WX9/dXU8iZxtUBQxHXnr1+nSursfBGlWSgx2ELf7TfOT7/N3rds1VmYKo+ViBjvWpGgyRtAH1qXHuwTbMgWDq2EUBO7Y5+macto8W8sfvHIx0x6VqeWVuVkL7I9pUqSMZ7H60ydguQVLY9KSSG7lBcQZlJf7w4BOM9q434j6l54s9LiY77hhJMAeiL0/M5/Ku1kgAAKrls8Anqa8r8QXkeqeMry5t23wwqsEbDodowSPxzWkIKUkjOUnGDkyxa20d1pskMyhopMqVIqPR7iOBz4Y8SEy6dc/8edznDRsBwM+vA/zirGmN/opz/fOKXU9Ph1O1a3mJGTlWHVT6ivNqYh0sVNPa56FGiqmFg1vYg0zSLPTdbXS9UEU9jfEpbXYAGTzgZ7Gqdx4H8nX5NMaX7PIVL20pHE6Dpx6jof/AK9bOitDrNpdeHNVb/iYRKXhlbhnAPyMp7Hp0781pReb4h0abTrxvL1/SWDLKRzwflf6MBhhXpX5rNHErxbizzO/+2aNqT22oRYljIxxjI7H6UfbHXaWtnKnkFea9I1u0t/GfhH7YIBHqFkxSZP4gRwy/wBRXARWUuntB5kha2n/ANS+chTz8pPboeKlNM2ilf3mUDfQ5ziQc914pv2lCAVYYPqDV+Uxh2G35fQioXSJmJ8sY+lM6JYdrZnuvhze+nFnJJ35XLZwPTPetWQfIR3NV9JTZZqowAD0Bzip5h8+PQdanqcjESVYyFZ1Vm+VQT1PWvM/HkrDxzoAAyV2kc4yfMz/AEFejkjzB0G4V5t46Ibx74bUvtUBSxJxj94f8KZLOxsLhLJrm7upljtsmR5pm2pHn3NZFz8U7ee5a28NaRd6vIvBlP7uP6jjJH1xXJzXI8a6hcTX92LPwvpj7dxJVZX5wTjksR264wBUsvxFs9Pi+x+F9JTykGBNcLtDe4jU/wAzTS01Drobr+L/ABZIDLN4asG2nhfPfenHPGetXND+INnfXi2GoLLY3mdoiuCCrHPZv8etcXH8R9fhO+W3sZV67WhI/ka0Ytf0DxnZrY6zbiyv35SZeF3f7Ddj7NwfWkM7vX9VTTdMvLmQfLbJkL/eboo/E8V5TZRbbYPJy7tubHGTUut3mqwJD4Z1KUTR2swkS5yd00YBCA/TJ68jp2qRgERQvYYrrwsN5M4MbOyUUX9PcC35IyDVotk+4rnbjVZLCzjeNEcGUhgxxxjtTIvF8W/E9rJGP7yEGvCxOHqTqynFdWe3hq0IUowb2Rr6mkyy2+qaev8Ap9i25B/z0HdT9Rmtq81CC6tbTxXp7OJ4cJMgOMoeGjb39PpWNZ6jbX4320quwHIHDD6il0aZ9I8Si1JBsNT3J5ZXIWYjg8+ta4Oo4v2UiMVBS/eRN5b6Ow1+DVbdh9g1JVt7nB4Rz91vT2+lZ76NDPHr2gSR5+yzGW3fALbX549cHDfjinWVkyw6h4Zun+aMGe1bOSB3Uewbn6VNoUkkmpLq7hmmURRz85wwBjk6fRT+NdstHc5o6xsedv5oLw3AxPC2yT+h/GmiTaAK7X4kaDHZalDq0ACx3LeROno+PlP44rh2AzTZ20ajcdeh9G22FQhegPrmnbi0jDPXpUFs5aIbT7cdPwqaMjzMdx7VmjkZVniV5FBYb4zuQenGM/rXk3xYkYa5po2sNtmQGHc7jXr8+Mue7DGRXl3xAs1vPHHh62aLKzBUbnG5d/I/LNXfS5HUzvCHhaXxXZpNqE0keg6WhYRRgL5jAbm/E45br9K5eyA8hptoBY9B09q7+xupvh7qMtjfNNN4cvHIWRcn7OzDnI/LPrjIrhrqBLC6ks5HQx5LQyp92RT0INRzXHaxGsrFtrYJPSuh8DaJpviGfVtLv4cyCITwTKSHj5wR7jlTg1zo2QKJJJlIBzwa7bwRDZ+HbC68Ra1ObQXqlLaNxh3iBzuCdTk9O3HvRVlFJuIRT6nP+IVv9KKadqy77y1Iks7tTkSp0Kk+mAPcYwamjmE1sjjI3LuxR4k1qXxnqUEgjMOnWoKwRt98g9WJHc4H06U1VEcRVVwAOAOgrvwiny3kedjJRbSW5kSk3N86vllTgKTwKDg53IpQdsc02bfb3zGQbVkztPqM4pv70t82wJ3PrXHLlcm2d8fhVjV8L6LDrGsTWKyvbXskXmWs6Z+Rl5ww7qR178D6Vdu4rm5S60jUYhb6pbYbHZiOVdT3B/rVz4aWwHiKfWbh0gsLGFo2nmYIhdhjGTx0yfyp3i/XIvEes2F1pUSpHbymKK5bhrrJ+bC9kHPJ65rnqR5nfqvwNYStoaN5djWfDWl+JoEC3GmOPtMSD+Do64/Wr1pIkOv3ccbIkOo2xkjVT8pcbTkY9ev41g+HnbTvE93pjc2erRNvXp83bntjk8cmrcck1vai2uAfP0e42DjOYzkjB/Aj8RXRGSnFSRm04SsdJ4gtH1bwzdw7gWljXygRjEicjj3xivH7gOXVgpwygjivZluZJIo9oXbySCNwyBkZPv3/AJ15NqlmY9TuYsrhJWAwMDk54HbrVNaGtF3bR75bqfLUHGevFShgXYDqOopkHTHp1pm8IxYsFzg4Pes0iAvABFncVwQcg+9eZ+MmL/Ebw420giSMbuoOG/8Ar16Bf6hHGUjkwN/HLgEde2cnp2rzTxJepc/EHRGCEbJhlW7jdwfxq1sS9z0m5sIL+0MFxGrxSLhkI4auD1b4TCRi2l35hj5IgmUuq/Q9QK9Dj5VMH6mraYZevBrOPkUeKw/DLVnuTE9xbQoDzIQzLj16UninwWNDt7GSfUpLy9vZfLXeOgA5bqSQMgYr2acDIUAc9q8x8T3q6n42uhuXydNQW8WD/F1c/nmiUnFOTYJI5K8sLvTthhuS9vwC8g+59cdqvXWn6zp0RkurFpoRz5ts3mLj+YrTIUjDcg9q0NB1R7KaLS5pQLWVgttK4z5bf88ycj5T29Dx0rOjjKi0uTKhTlujhk1GXUYxZRWccspdiAzAEMT2JxzVm18EeJr2VYhpskOTy05CAe55z+lepav4P03VPln0+3Jc8yg7JE49RWTH4b1zRY/+Kf1aSWEA4tLxfMXHsT0rRTSKs2YVx4Qi0TT0n8Vas1zbwNiOxtyQGf8AujPUn2HTrT7G2luJ/wC0LuFYG2eXb2yDC20f90e57nrVKWHVrC/N54gsb6WRRhJkAkSMd8AdKvWur2t4B9nuEc/3ScH8jXJiqk+XlitOrOjDwjfmk9SvriNCsF/Dnz7SQSLjuO4/KtvUbpLrUo7q1ePyNTsmjLA7lLp8wB9+MfiaoXKCWBkfIDAqeOmRUegyK+gRQTtmWxuhhyw+VW7evUH8zWmAneLiRi42kpHWaPNJdaJblH2iWBXACdCBzk/XHFef+MZRb+KbxWJydjc98ouf1rvvCjhfCtoHB3IkqMCcDGWBBz7AV5j40kZvEk2zLAIgyQR/CK7jCLaeh75bOGgDDoxzk9/esnWNVttPUSXUgjhj5diPyx6/h6ir9rJmxQltzEZHAGRXnPjKH+3/AB/pehOxW3C75dvVuCzfTgAVnsMmtdd8R+Kg02g2FnptpuIa6nXf5hHHy5Bz+A/Gubk0nVdK8baS+tTLNNNcb0eOXcWAPv06+levxWyW1ukECLHDAm1UX7qKP6CuD8bkR+MPDlxGR8suDzjqw7ntzURneVinGyPQouAFGCNnHsakiLEgHgjjr3qGE/Ku0jZt4x0qS3bdIxxyB0qrWI6hdyyxsPJK79pKlhwG7H8DXmN58N9XtvNu7LVI7i5b52jKeWXJ5OCSRn616bdFQxc44GDzUFq3mKSZQ/zHI7rx0PvSY0eMW2sywTNbalC8EqEhiy4IP+0P61qyRR3UOxxujcdR/MVu/FDTYILS11hUUzRTCJx/fTBOD+X61i6np58Oa3HZAsbK5HmWzN/Accx/h2rmq0vtRKR1/hfW31W1aC8kzfWTKkuOPOjP3ZP0wff611gUKMMvXtXk0N4dJ1O31SNdwgJWZR/HCfvD6jhh7ivULa5Eo+SRZYmUFGHvyD9CMVpTnzK4MlmhV1xjH1HSuc1PwVperb5JrWNTjiWMbGP5V0yn5gOue9JIwVOSOD0NNxW4JnlN74VvNKb/AEHU3UAZENx8y4+tY3hzU5pL6/02RQ32tWJeJNyqyjIb2HGPxrrvFetyeItYXw9pTAKM/ablRkqnQ/QdvfIrJ1mD/hGNe0/7Iphh8lrYMq5J3evrzToRtLmYVXeNjpPCUch8IwPuZJCWcL13Z6A/j/KvMdUP2vVbqVmZj5hXJwcgceg9K9T0CYW2hRHflVy+OwAPPPoNpryiJvMUyMeZGL/ma6HsRTV2e9WMnn6bA7KELLyB0FeceN5p9D8dWmsxxb1jCyMOhdTlWX+f516JZyNNp0Ujfe5BxnH61znjXSG1jSy8IAuLXLqxOMrg5FZsuFm7Mq+NtVS/8Ex3Gm3O61vXSNnQ8lDnI/MAEVx+s6o+q6Tp1wWZb/TcRSA/xKMFJB+WD6H61hQXt1a2NxZQzlbW55kgYZTPZh6Nx1FOaeSZFVzGrgY8zJyR6U4wihzjO+x7PoHiC01fS4JozsZlHmRk/cbuAfrWskwRXKMGYdBmvDtCfXLaO4n0aKWRI3CzCNN+CenHXt1FdfB4q1+WMpb+HJPPP3nKMB365A/nQ0ZNM6fxT4ih0jS3lfa0jNtiQ/xt9PTpmuU+HF9Mda1O3clo3hWd8dA+4jP4g4/AVXuPBviXWnGo6k8AuCcJDK/Ea+wHA+lWNC8G+K7COaG3vLWwWdg0syDdK3oA2OAOemOpqXJNWRSi0afj+c6zeab4YtTm4mnE0+1cmJApHPvgk/l61r+OtDGq+G5jAn+lWY8+Bj1ygyR+IH6VJ4Z8IWOgTSXEUstzeSjbJPMMsec8egzyfWumCoBiTG08HNHSwzx22nF3aRzDkSKGx9a6/wADX3maIbWTJlsGMBOeqdUP5HH4Vxtvb/YJ72xPH2S6kiH0DcfpWz4UuPs3iJ4SRsuosc/3lOR+hauSHu1HEp7Ho6kNtZeh6Vk+LdTj0fw7dXLsA2NiA/xMf/1VrQr8iDsBxXA/FW5M0umaUJAqTSb3GehJAB/nXTa+hN7EPgPS2j0+TUZsvcXR3sSMkddoB9Mc/jUHj0G78M296pObe4Uk9OOx+vT8qu+Nbm40Lwpbxae/ktLKIpHjG0hdvQemcVyulz3WpeBtbt5zLNFblHjct93HJHuBwfxrTqSzSn8QQjwlftDKfPfZZwKeGG4Eu4+oZhXGyExsEGcKNtSxXHnw2ykAi3BIbHPPQfnk1XkfLdOaZ00FZNnvOkJt0aFcltuRkgjPJ9afJFviIIyHGG+lReH4wmiwqGfAz9/r1PNXwgIKHuP1qWc6PHfGHh86VevLGii3kY7No6eormEPNez+ItH+32U8L8t1Tuc44rxqWMwzMjAgqSCDST6HYpXVz0T4TMuNaDDgyxnP/AWr0UWwbkk4HTmvGPCHiWHw3eTfa4pHtLohmli+/G6ggZHQjmuqT4k3Ops6aBpIk28F7qYDH/ARyfzodt2czVnY74ovCgbs+gpgTy8lemK83nn8U6uu3U9a+zQHrBYjy8+xYYP86nt9U8T2iNpdrcQvCw/dX8y7poEH8IHQt0wxrH21K9kws2ehfaRHxgqcelPWbcORyeRkV5nHYatpOJNI1efdjLQXZMsch9cHpn1FXYPHslhsTXbGS0ySBLF+9jb1PqK0hUjP4WOUJR3Rl+IE+z+OdWXbt84pP167lH+FVUmNtqVlOG27J1BbrjPHT8adrWq22t+Kft1lMJIjaqhwpGCD71UvW2QGQH5kIcH0IOawqK1QlbHsVmxaAFs52j868/8AEifb/ippsKAgIQ2fUKCf6V22mSmW0jOSSUUkn6Vy+ofL8VbRpCMG0cp+RH9DXRHclnS3thBqFm9tdRLLC45Vhn8frWBrWnWekeDL+C1Rbe2igYAAclicD3JJPX3rq7bEhINcP8VNU+y2UGkxMA1wfOmA/uKflH4sCf8AgNaCPMYz5UIjHT7xPrTHznrTs5WmOTkDHQUNnYtIpHufh+QxaeitnO47stnmtk5OMdqzIl8iNtpJC8g+tXIWEqKwY4Y8kd6k5SG+yH3r1K/qK8i8XWK2msOyA7JRvGe2ev617BLHvl29x0zXAePrVPKViQHU5APXFT1N6T6HEadZzavqtrpVvIIzcsQ7nso5P14HTvXS674Vs9JuoNNtbBzcS/c1G5uiiEnHQLjBzng9e2aw9CvRo+vWWpsT5UEm2YAfwNwf517bc2llrelmG4SO5t5kBB6hlPIINU9rGdS/McDa+EdQWARXniC7yuOIlAx/wI5JqyfCVwgHla/qQPuVP9KlufCeuaOSdA1cS25PFveDdt9g3pVJNc8VwgxyeG45pFOCyyMAffrXl1MPi07xafyS/QuNSCXVCXnh3xAIz9m10SHHAliAJP1Gf5VSsPD2l3F+tp4jub0akfuw3EpUSe8ZGAy/r7Vqxy+KtVZFl+zaTA3XyE3yj2y3Q+/atzSfCtpYymbynnunHzXNy5klP/Aj0/CunC060Natv1/AipNS0VzjtZ0my0jXorfT4vKQW5LKDwMsdvuTj1qhqAzZy+uwn9KvardLfeI9TukOY/O8qP8A3UAX+eaoXp/0ObrnYadR3qkrY9S8OOG0e1bdvLQqd3qK5/xJiP4j6IxKgPA31J+bArb8LEDw1pfo1qmM89hXP/ECX7FqmgagjAfZ52ViR0zg/wAga6oKxDO6txHbwNPKQsaqXZiegAyTXhPivVjrWvXd7v3JK2Ih6IOFGO3Feg/EXxCLTRY9Mt3/AHl4uZSP4Yv/ALL+VeUs4Zyeo7VRcI3G9hQ/8P0p2OfrTZVw2PQUjseiPe13vbZmQJIwO8EYA9e/SodHlaVHjcFcN8hXAGPb2qfz90JdXjOGIUocqeePrWdYMYLu4mdVVCDjjk88Zx14pHEbvl7nMme2P1rjfG9skljOdp3KuQc12FigXTUKEn93gBuua5jxNC0llclmLBoSnTkEHNJouErNM8v0/TpNZ1O20yDcrTvmRlGdqDqcV7D4a0m48O2UtlLctc2iyFrYsOY0wPlPrzn/AOtXHfC+yjNzqWoS7fNXESLkEgdT/n2r0wMGi5H0pX1Cbu7jNykBsblPNQuVcldoKnttFTRpkEE454qJjhSDgmk5WJSIxHyMAZPHSs7xZqP9j+G7udW2SsojjI6lj2H61olsEcnJ7DrXnHjPVDrPiRLGOTzLWwHzkHjzO4/D/Gkn1YMy7KLyLSNTncRuOfU0moZ/s+fHUoan7+1VNVJ/su5x1KYrlWsrjex6r4dVv+Eb0nbHwIFyd2NvyjmqfjzTft3hG9KqGkt9twh7/Kef0JrX0FB/YNmvQeSgH5CrF9AXgdMZSRSrAjOQev6V3ozPCNU1GbU5GuriUvLIAvJzhQMD+VUFHGKvaxpjaRqlzp7HJgcgN/eU8qfyIqjTOmnqkxwHFDBSct1oGaQqM9aTN3semJqr21vbJDIZBnKoPlCoBjHOTu78cevqdeP/AI8NxYx7lBBBOGPUcep9KyrWJBqIhd4M+aRE0hL7sDBK9hkE8dOM10kFqPOQySu4DBhuxgcUzgNLTI2i0mBZmZnVBuZhgk+4rH1jY9jcIMZCMeenStG/1GG1sCZpUTexClnxkAD/ABrkNS12OZHih3PvQgsOBk0jSFOUnocXpWq3PhfVmlCZgnOXUDtnI57V6no/irTtUgiMdwiu+co5wa86ubT7U+XQHKBCvt/jUMmiW7MHhMlu2c5RuM/So9m3rsbTovZHswJC7s5B71WkkC5JDAe4rymCTXdNB+w6q+30fn+eatDxJ4nMaqz2RIO7zHBznPtQ6cmZOEl0Oo8YeJV0DSgYs/bLgFIf9gd2P0zwK8/07yRbKI5Nzt87En5iT1zUktjJfXb3OsXAvJ2A+UHAUdse1UxpMEMySQOysrZwHB6GnOn7tg9nJas1OnFU9XcLZqoGTI6rtH8XPSqzSX0Lfubq0kU/wFxkfif8asNpeta7Dtt7KMxoQWdZQcn/ADnpXPCm1JCknY9isp1tbSOFV4jAUAc9qbc67FHhJ5I4GY8epH07VwOm+HvGNxbMJtTisItuAo6gA46KAOnqTV1fhqksbPqet3twD8zEEIPxJzXQ0yFY53x3qGn3+qQXVnIrSBPLmC8kgZx+XNcyQARg5U8g+telXnw+0ZbOIW0DqVyTJ5hZpMjAyf14rz7V9Lm0O9eGRGa3ZvlcrjH/ANenF9GawnyvyIMBSMHPHNMI5qVEDY2tn09DTChBPFM6HLTQ66DV5o7lTGBuL8FiTtOOtPGs6m4fdqFxg5G0NgflRRR1MIpXI5Lqa6ghmuZXlkJddznJwGqsJJJJFRW2ZPXGaKKpFzk1HQ6Sw0iGEoGJllkYfvHGcfhWtPoFiDJJ5fzEHpwKKKmLOdyd9yC20ay2qhiORg7geTj65qwPD2nE7pLWOViMEuuaKKyWrbHd2LsOk2EUapHZ26Ln+GMCpxpVoWYmGMgjGCgxRRVokcNLs4VAS2hXtxGBVhEWP5VUAH04oookwHSOVjOAOmORWTLIu8jy1+YgkjIz1/woopDFjjhVoJY4EQyruOPpn+tS3djb3kBE8SOuOVZQR196KKbEePeJ9LTw9rXkW8heGVRIFIxtB7e9UGLE/eNFFVc1pPd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163975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50" y="1544665"/>
            <a:ext cx="2732873" cy="50305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3400" y="2286000"/>
            <a:ext cx="1371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85900" y="426720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buckle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369" y="4648200"/>
            <a:ext cx="606425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teeth</a:t>
            </a:r>
          </a:p>
        </p:txBody>
      </p:sp>
      <p:sp>
        <p:nvSpPr>
          <p:cNvPr id="11" name="Oval 10"/>
          <p:cNvSpPr/>
          <p:nvPr/>
        </p:nvSpPr>
        <p:spPr>
          <a:xfrm>
            <a:off x="1428750" y="5470316"/>
            <a:ext cx="110490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3839170"/>
            <a:ext cx="2444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Hat</a:t>
            </a:r>
          </a:p>
          <a:p>
            <a:endParaRPr lang="en-US" dirty="0"/>
          </a:p>
          <a:p>
            <a:r>
              <a:rPr lang="en-US" dirty="0"/>
              <a:t>Orange face with a nose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0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B64069-756C-4305-BCEF-99C0FC475C6B}"/>
              </a:ext>
            </a:extLst>
          </p:cNvPr>
          <p:cNvSpPr txBox="1"/>
          <p:nvPr/>
        </p:nvSpPr>
        <p:spPr>
          <a:xfrm>
            <a:off x="609600" y="304800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First…. Write your name on the back of the large black paper with a pencil.</a:t>
            </a:r>
          </a:p>
        </p:txBody>
      </p:sp>
      <p:pic>
        <p:nvPicPr>
          <p:cNvPr id="4" name="Picture 3" descr="A dark room&#10;&#10;Description generated with high confidence">
            <a:extLst>
              <a:ext uri="{FF2B5EF4-FFF2-40B4-BE49-F238E27FC236}">
                <a16:creationId xmlns:a16="http://schemas.microsoft.com/office/drawing/2014/main" id="{B6E069D8-BA96-43B4-A0C2-05C05E16C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4600" y="1676400"/>
            <a:ext cx="3810000" cy="4762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D47E92E-25D9-43DB-805A-5A4176C631F2}"/>
                  </a:ext>
                </a:extLst>
              </p14:cNvPr>
              <p14:cNvContentPartPr/>
              <p14:nvPr/>
            </p14:nvContentPartPr>
            <p14:xfrm>
              <a:off x="2842140" y="2173193"/>
              <a:ext cx="3037968" cy="182181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D47E92E-25D9-43DB-805A-5A4176C631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8540" y="2169593"/>
                <a:ext cx="3044808" cy="1828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43F7A0-B629-47BA-890E-A4C525BEDC4F}"/>
                  </a:ext>
                </a:extLst>
              </p14:cNvPr>
              <p14:cNvContentPartPr/>
              <p14:nvPr/>
            </p14:nvContentPartPr>
            <p14:xfrm>
              <a:off x="7471740" y="2968649"/>
              <a:ext cx="144" cy="144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43F7A0-B629-47BA-890E-A4C525BEDC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70300" y="2967209"/>
                <a:ext cx="2880" cy="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225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93F294-7FA4-4096-A878-CDF3EE02C911}"/>
              </a:ext>
            </a:extLst>
          </p:cNvPr>
          <p:cNvSpPr txBox="1"/>
          <p:nvPr/>
        </p:nvSpPr>
        <p:spPr>
          <a:xfrm>
            <a:off x="609600" y="533400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2 different colors for your head.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/>
              <a:t>Using just one, start drawing a line at the forehead – middle, top.</a:t>
            </a:r>
          </a:p>
          <a:p>
            <a:endParaRPr lang="en-US" dirty="0"/>
          </a:p>
          <a:p>
            <a:r>
              <a:rPr lang="en-US" dirty="0"/>
              <a:t>		 Continue drawing and add a nose.</a:t>
            </a:r>
          </a:p>
          <a:p>
            <a:endParaRPr lang="en-US" dirty="0"/>
          </a:p>
          <a:p>
            <a:r>
              <a:rPr lang="en-US" dirty="0"/>
              <a:t>				                       Add the chin.	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 Add the chin.</a:t>
            </a:r>
          </a:p>
          <a:p>
            <a:r>
              <a:rPr lang="en-US" dirty="0"/>
              <a:t>		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Cut along the line.</a:t>
            </a:r>
          </a:p>
        </p:txBody>
      </p:sp>
      <p:pic>
        <p:nvPicPr>
          <p:cNvPr id="1026" name="Picture 2" descr="http://1.bp.blogspot.com/-gTykhNSoVN4/Tn9mWvot3dI/AAAAAAAAC8A/coEpKLVcaA0/s320/007.JPG">
            <a:extLst>
              <a:ext uri="{FF2B5EF4-FFF2-40B4-BE49-F238E27FC236}">
                <a16:creationId xmlns:a16="http://schemas.microsoft.com/office/drawing/2014/main" id="{D32A1DFD-986F-4D9F-A7AB-00873B77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2507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0dGXY6mCjgM/Tn9mW1h05_I/AAAAAAAAC8I/AIHYazpxKXs/s320/006.JPG">
            <a:extLst>
              <a:ext uri="{FF2B5EF4-FFF2-40B4-BE49-F238E27FC236}">
                <a16:creationId xmlns:a16="http://schemas.microsoft.com/office/drawing/2014/main" id="{0F219CFE-28BC-432A-B85C-9FD0CBA2D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Gxl6f5VFK8A/Tn9lK5MQucI/AAAAAAAAC74/8t9JwQgIgzA/s320/008.JPG">
            <a:extLst>
              <a:ext uri="{FF2B5EF4-FFF2-40B4-BE49-F238E27FC236}">
                <a16:creationId xmlns:a16="http://schemas.microsoft.com/office/drawing/2014/main" id="{E87A355D-3928-44B2-914D-59B04DF53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80201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-Oornbf6pG8c/Tn9lKqmwZWI/AAAAAAAAC7w/rctxJfREFsw/s320/009.JPG">
            <a:extLst>
              <a:ext uri="{FF2B5EF4-FFF2-40B4-BE49-F238E27FC236}">
                <a16:creationId xmlns:a16="http://schemas.microsoft.com/office/drawing/2014/main" id="{28F18909-74A5-4F72-ABBB-3BD4FC8D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757"/>
            <a:ext cx="14859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1.bp.blogspot.com/-8HHX6agwPfw/Tn9lKi2V7qI/AAAAAAAAC7o/Ma1_Uw2da7A/s320/010.JPG">
            <a:extLst>
              <a:ext uri="{FF2B5EF4-FFF2-40B4-BE49-F238E27FC236}">
                <a16:creationId xmlns:a16="http://schemas.microsoft.com/office/drawing/2014/main" id="{4E1DFE2F-1409-4C6D-9702-D6055F57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0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429000" cy="631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429000" cy="631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80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429000" cy="631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3.bp.blogspot.com/-NpjxtLHCQfM/UGcd4T7dIUI/AAAAAAAAHdw/t4UvXOzlrCI/s1600/witch%2Bpumpkin%2Bcarving%2Btem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mcgannfacialdesign.com/wp-content/uploads/2013/03/Female-Face-Profil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3314"/>
            <a:ext cx="2254089" cy="22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clipartse.com/stock-clipart/11044/frankenstein-monster-silhouette-profile-dingbat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93" y="4327297"/>
            <a:ext cx="2487501" cy="22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7600" y="3167911"/>
            <a:ext cx="1554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78402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57800" y="1371600"/>
            <a:ext cx="3037331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Pablo Picasso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2100" y="3962401"/>
            <a:ext cx="3429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b="1" dirty="0">
              <a:solidFill>
                <a:schemeClr val="bg1"/>
              </a:solidFill>
            </a:endParaRPr>
          </a:p>
          <a:p>
            <a:endParaRPr lang="en-US" sz="80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35327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Painted since he was little</a:t>
            </a:r>
          </a:p>
          <a:p>
            <a:endParaRPr lang="en-US" b="1" dirty="0"/>
          </a:p>
          <a:p>
            <a:r>
              <a:rPr lang="en-US" dirty="0"/>
              <a:t>He spent a long time looking </a:t>
            </a:r>
          </a:p>
          <a:p>
            <a:r>
              <a:rPr lang="en-US" dirty="0"/>
              <a:t>for his unique artistic style.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did he try?</a:t>
            </a:r>
          </a:p>
        </p:txBody>
      </p:sp>
      <p:pic>
        <p:nvPicPr>
          <p:cNvPr id="6" name="Picture 4" descr="http://2.bp.blogspot.com/-1CsyvN3yn9E/UWFDArOfHdI/AAAAAAAAEF0/PsAVpkOPGJs/s1600/026_pablo_picasso_thered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910265" cy="55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7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p://esoukal%40gmail%2Ecom@imap.googlemail.com:993/fetch%3EUID%3E/INBOX%3E82965?part=1.4&amp;type=image/jpeg&amp;filename=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B615D7E-A2E6-4537-9144-C2378D3B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2388958" cy="426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59722EC-B361-466E-AEBB-15E9892A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10495"/>
            <a:ext cx="2362200" cy="421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4.bp.blogspot.com/--qKQojyj_Jc/Tn9faZmZs0I/AAAAAAAAC6o/I-yxR1s_yxQ/s320/023.JPG">
            <a:extLst>
              <a:ext uri="{FF2B5EF4-FFF2-40B4-BE49-F238E27FC236}">
                <a16:creationId xmlns:a16="http://schemas.microsoft.com/office/drawing/2014/main" id="{24E00518-E5FE-4512-A4F7-1BC48187E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93975" cy="189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BD77B4-4FE9-445E-9046-23F75195766F}"/>
              </a:ext>
            </a:extLst>
          </p:cNvPr>
          <p:cNvSpPr txBox="1"/>
          <p:nvPr/>
        </p:nvSpPr>
        <p:spPr>
          <a:xfrm>
            <a:off x="3265508" y="807690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 organic shape for mouth from small black paper.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02216-9853-4E98-BE2A-2922CFD470D3}"/>
              </a:ext>
            </a:extLst>
          </p:cNvPr>
          <p:cNvSpPr txBox="1"/>
          <p:nvPr/>
        </p:nvSpPr>
        <p:spPr>
          <a:xfrm>
            <a:off x="609600" y="30480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Glue mouth to head.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Cut teeth from small white paper. Glue on.</a:t>
            </a:r>
          </a:p>
        </p:txBody>
      </p:sp>
    </p:spTree>
    <p:extLst>
      <p:ext uri="{BB962C8B-B14F-4D97-AF65-F5344CB8AC3E}">
        <p14:creationId xmlns:p14="http://schemas.microsoft.com/office/powerpoint/2010/main" val="2850325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429000" cy="631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http://fc02.deviantart.net/fs38/i/2008/326/0/f/profile_eye_by_snikkio_st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71830"/>
            <a:ext cx="2015154" cy="15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discover-how-to-draw.com/image-files/how-to-draw-realistic-eyes-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60" y="2919283"/>
            <a:ext cx="4762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girlytwitter.com/source/closeup_of_womens_ey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91" y="331089"/>
            <a:ext cx="20574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2554" y="742631"/>
            <a:ext cx="131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8721" y="2230507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 view</a:t>
            </a:r>
          </a:p>
        </p:txBody>
      </p:sp>
      <p:pic>
        <p:nvPicPr>
          <p:cNvPr id="4" name="Picture 6" descr="http://2.bp.blogspot.com/-g4EHqqJjp2M/Tn9ge8cFykI/AAAAAAAAC7A/NoWrUAu9RsM/s320/015.JPG">
            <a:extLst>
              <a:ext uri="{FF2B5EF4-FFF2-40B4-BE49-F238E27FC236}">
                <a16:creationId xmlns:a16="http://schemas.microsoft.com/office/drawing/2014/main" id="{0DB8DC97-3DFA-C7C9-698B-E3BEA2A8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60" y="3957508"/>
            <a:ext cx="2362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D763ED-6CA3-36F1-509D-536AEC584357}"/>
              </a:ext>
            </a:extLst>
          </p:cNvPr>
          <p:cNvSpPr txBox="1"/>
          <p:nvPr/>
        </p:nvSpPr>
        <p:spPr>
          <a:xfrm>
            <a:off x="3733800" y="5298847"/>
            <a:ext cx="5165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2 eyes on small white paper. One eye shape that is facing forward (like a football) and one eye that is facing sideways (like an ice cream cone.) Cut them out. </a:t>
            </a:r>
          </a:p>
        </p:txBody>
      </p:sp>
    </p:spTree>
    <p:extLst>
      <p:ext uri="{BB962C8B-B14F-4D97-AF65-F5344CB8AC3E}">
        <p14:creationId xmlns:p14="http://schemas.microsoft.com/office/powerpoint/2010/main" val="276649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"/>
            <a:ext cx="194590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8" y="2133600"/>
            <a:ext cx="2276782" cy="4191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C5E4FE-9250-C815-F80C-FE60CCD60BDA}"/>
              </a:ext>
            </a:extLst>
          </p:cNvPr>
          <p:cNvSpPr txBox="1"/>
          <p:nvPr/>
        </p:nvSpPr>
        <p:spPr>
          <a:xfrm>
            <a:off x="635428" y="762000"/>
            <a:ext cx="327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construction paper to add other features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Use the black sharpie to add fine details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Pupils and eye lashes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Patterns on clothing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face details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Add other details with available materials.</a:t>
            </a:r>
          </a:p>
        </p:txBody>
      </p:sp>
    </p:spTree>
    <p:extLst>
      <p:ext uri="{BB962C8B-B14F-4D97-AF65-F5344CB8AC3E}">
        <p14:creationId xmlns:p14="http://schemas.microsoft.com/office/powerpoint/2010/main" val="378799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zwebrus.com/wallpapers/holidays/happy_hallow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"/>
            <a:ext cx="8866909" cy="66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2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482025"/>
            <a:ext cx="3843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Many artistic periods</a:t>
            </a:r>
          </a:p>
        </p:txBody>
      </p:sp>
      <p:pic>
        <p:nvPicPr>
          <p:cNvPr id="3076" name="Picture 4" descr="http://media-cache-cd0.pinimg.com/736x/d7/4b/5c/d74b5cccd3425f28f3bc537fb4659a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8339"/>
            <a:ext cx="3227070" cy="32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033608"/>
            <a:ext cx="18639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Blue Period</a:t>
            </a:r>
          </a:p>
          <a:p>
            <a:pPr algn="ctr"/>
            <a:r>
              <a:rPr lang="en-US" sz="1600" dirty="0"/>
              <a:t>(lost his dear friend)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0304" y="5029200"/>
            <a:ext cx="12909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Rose Period</a:t>
            </a:r>
          </a:p>
          <a:p>
            <a:pPr algn="ctr"/>
            <a:r>
              <a:rPr lang="en-US" sz="1600" dirty="0"/>
              <a:t>(fell in love)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1064" y="5033608"/>
            <a:ext cx="11933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Surrealism</a:t>
            </a:r>
          </a:p>
          <a:p>
            <a:pPr algn="ctr"/>
            <a:r>
              <a:rPr lang="en-US" sz="1600" dirty="0"/>
              <a:t>(later in life)</a:t>
            </a:r>
          </a:p>
        </p:txBody>
      </p:sp>
      <p:pic>
        <p:nvPicPr>
          <p:cNvPr id="3082" name="Picture 10" descr="Family of acrobats, with monkey - 19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46" y="1718339"/>
            <a:ext cx="2278910" cy="32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casso Classicism and Surrealism Peri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91" y="1713005"/>
            <a:ext cx="2508413" cy="32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5932264"/>
            <a:ext cx="566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And along the way he found CUBISM</a:t>
            </a:r>
          </a:p>
        </p:txBody>
      </p:sp>
    </p:spTree>
    <p:extLst>
      <p:ext uri="{BB962C8B-B14F-4D97-AF65-F5344CB8AC3E}">
        <p14:creationId xmlns:p14="http://schemas.microsoft.com/office/powerpoint/2010/main" val="341117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6698" y="482025"/>
            <a:ext cx="2966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is cubism?</a:t>
            </a:r>
          </a:p>
        </p:txBody>
      </p:sp>
      <p:pic>
        <p:nvPicPr>
          <p:cNvPr id="2" name="Picture 2" descr="http://8fb80e.medialib.glogster.com/media/f57877a3344755856d7adfaf50a98e0d072b118ff46fb8f4181d84b6b60385d7/cubism-nac-aep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51" y="1287786"/>
            <a:ext cx="7551698" cy="488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0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8303" y="25146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Cubism was an art movement that tried to capture </a:t>
            </a:r>
            <a:r>
              <a:rPr lang="en-US" b="1" dirty="0"/>
              <a:t>three dimensions on a flat canvas.</a:t>
            </a:r>
          </a:p>
          <a:p>
            <a:endParaRPr lang="en-US" dirty="0"/>
          </a:p>
          <a:p>
            <a:r>
              <a:rPr lang="en-US" dirty="0"/>
              <a:t>Without the 3D glasses.</a:t>
            </a:r>
          </a:p>
        </p:txBody>
      </p:sp>
      <p:pic>
        <p:nvPicPr>
          <p:cNvPr id="4098" name="Picture 2" descr="http://obviousmag.org/archives/uploads/2011/01/02/ZZ78823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723141" cy="64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itnessthis.files.wordpress.com/2010/02/3d-glas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0867"/>
            <a:ext cx="2937840" cy="18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6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21275" y="482025"/>
            <a:ext cx="1279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483994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artists analyze their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Break them into different sections </a:t>
            </a:r>
          </a:p>
          <a:p>
            <a:r>
              <a:rPr lang="en-US" dirty="0"/>
              <a:t>     (Looked at it from different angles)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 them together again.</a:t>
            </a:r>
          </a:p>
        </p:txBody>
      </p:sp>
      <p:pic>
        <p:nvPicPr>
          <p:cNvPr id="5122" name="Picture 2" descr="http://biotuesdays.com/wp-content/uploads/2011/10/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1459534" cy="14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orsame.com/wp-content/uploads/2011/06/magnifying-g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059390" cy="15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2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84101" y="482025"/>
            <a:ext cx="3178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is the trick?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299329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never put the things together the ‘right’ way. </a:t>
            </a:r>
          </a:p>
        </p:txBody>
      </p:sp>
      <p:pic>
        <p:nvPicPr>
          <p:cNvPr id="6146" name="Picture 2" descr="http://lepetitcoquin.files.wordpress.com/2011/05/ph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5" y="1828800"/>
            <a:ext cx="3256105" cy="42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EAYABgAAD/2wBDAAoHBwkHBgoJCAkLCwoMDxkQDw4ODx4WFxIZJCAmJSMgIyIoLTkwKCo2KyIjMkQyNjs9QEBAJjBGS0U+Sjk/QD3/2wBDAQsLCw8NDx0QEB09KSMpPT09PT09PT09PT09PT09PT09PT09PT09PT09PT09PT09PT09PT09PT09PT09PT09PT3/wAARCAC1AI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Y76E2gHmK5JBYKwJwe+O1WbSzjhaSSMcu3oOnbmsex0aOK7luhjMi48rg4H1xz/St5S0MByNzddi1O4noNuW/dtvyFAyT0phVmtSGYkgHnuRTmlaWKRjCcZO1R1IFQX0yLpciyXa22+LYJ2cJgkds9/YUWGmjy3xnb/ZPEeTnfIgds/jWRE+WA7Zq14t1GOfxC0j3aznaqllTAGOOOB9axf7QUM3kqzY5zViNf5fN6ZBb+tNZjvxkY3f1rKS/uJZdsUMjEHkKpY1oQ6D4kumwmmXA55LgL/OobRZJuAmzkA5J5qIsmxskc4q9b+AfFFw5LRW0Q55eYHH5A0mo+AtU03S5rqe/tXWFN8gXcMH+6MjnqKTaQGc7KbfcGAy3A/OopOVTkcisy4gu7WBZJkKxOQA+OAfQ1PfWGpaX5DXUDrHMm+OQco4zg4Pt0I607AmW5IlDH2x1+lIWKqqg9qojUCxYkZAPJq156SbRjB2jilYaZKxPmnnnIJpW4kzwQT0pDnzTkckiiQYbgZyaQxW+Z89zzU24vyTz061XzjA9O9EhRmzmmI96solCGTGGfvtwcelP8zN06dCqKR75zz+h4plhcLcIpC7VX+HIOOBxx9atbB5hYjpQmRJEbtJBCTDCJpBgKpOAPUk15f8S0vDqWk20NxMrXcbIsYcqud+OfxNesw8jJrzPx/tfxl4bDDJDAn0H74D+dNMTRmaL8M7WX9/dXU8iZxtUBQxHXnr1+nSursfBGlWSgx2ELf7TfOT7/N3rds1VmYKo+ViBjvWpGgyRtAH1qXHuwTbMgWDq2EUBO7Y5+macto8W8sfvHIx0x6VqeWVuVkL7I9pUqSMZ7H60ydguQVLY9KSSG7lBcQZlJf7w4BOM9q434j6l54s9LiY77hhJMAeiL0/M5/Ku1kgAAKrls8Anqa8r8QXkeqeMry5t23wwqsEbDodowSPxzWkIKUkjOUnGDkyxa20d1pskMyhopMqVIqPR7iOBz4Y8SEy6dc/8edznDRsBwM+vA/zirGmN/opz/fOKXU9Ph1O1a3mJGTlWHVT6ivNqYh0sVNPa56FGiqmFg1vYg0zSLPTdbXS9UEU9jfEpbXYAGTzgZ7Gqdx4H8nX5NMaX7PIVL20pHE6Dpx6jof/AK9bOitDrNpdeHNVb/iYRKXhlbhnAPyMp7Hp0781pReb4h0abTrxvL1/SWDLKRzwflf6MBhhXpX5rNHErxbizzO/+2aNqT22oRYljIxxjI7H6UfbHXaWtnKnkFea9I1u0t/GfhH7YIBHqFkxSZP4gRwy/wBRXARWUuntB5kha2n/ANS+chTz8pPboeKlNM2ilf3mUDfQ5ziQc914pv2lCAVYYPqDV+Uxh2G35fQioXSJmJ8sY+lM6JYdrZnuvhze+nFnJJ35XLZwPTPetWQfIR3NV9JTZZqowAD0Bzip5h8+PQdanqcjESVYyFZ1Vm+VQT1PWvM/HkrDxzoAAyV2kc4yfMz/AEFejkjzB0G4V5t46Ibx74bUvtUBSxJxj94f8KZLOxsLhLJrm7upljtsmR5pm2pHn3NZFz8U7ee5a28NaRd6vIvBlP7uP6jjJH1xXJzXI8a6hcTX92LPwvpj7dxJVZX5wTjksR264wBUsvxFs9Pi+x+F9JTykGBNcLtDe4jU/wAzTS01Drobr+L/ABZIDLN4asG2nhfPfenHPGetXND+INnfXi2GoLLY3mdoiuCCrHPZv8etcXH8R9fhO+W3sZV67WhI/ka0Ytf0DxnZrY6zbiyv35SZeF3f7Ddj7NwfWkM7vX9VTTdMvLmQfLbJkL/eboo/E8V5TZRbbYPJy7tubHGTUut3mqwJD4Z1KUTR2swkS5yd00YBCA/TJ68jp2qRgERQvYYrrwsN5M4MbOyUUX9PcC35IyDVotk+4rnbjVZLCzjeNEcGUhgxxxjtTIvF8W/E9rJGP7yEGvCxOHqTqynFdWe3hq0IUowb2Rr6mkyy2+qaev8Ap9i25B/z0HdT9Rmtq81CC6tbTxXp7OJ4cJMgOMoeGjb39PpWNZ6jbX4320quwHIHDD6il0aZ9I8Si1JBsNT3J5ZXIWYjg8+ta4Oo4v2UiMVBS/eRN5b6Ow1+DVbdh9g1JVt7nB4Rz91vT2+lZ76NDPHr2gSR5+yzGW3fALbX549cHDfjinWVkyw6h4Zun+aMGe1bOSB3Uewbn6VNoUkkmpLq7hmmURRz85wwBjk6fRT+NdstHc5o6xsedv5oLw3AxPC2yT+h/GmiTaAK7X4kaDHZalDq0ACx3LeROno+PlP44rh2AzTZ20ajcdeh9G22FQhegPrmnbi0jDPXpUFs5aIbT7cdPwqaMjzMdx7VmjkZVniV5FBYb4zuQenGM/rXk3xYkYa5po2sNtmQGHc7jXr8+Mue7DGRXl3xAs1vPHHh62aLKzBUbnG5d/I/LNXfS5HUzvCHhaXxXZpNqE0keg6WhYRRgL5jAbm/E45br9K5eyA8hptoBY9B09q7+xupvh7qMtjfNNN4cvHIWRcn7OzDnI/LPrjIrhrqBLC6ks5HQx5LQyp92RT0INRzXHaxGsrFtrYJPSuh8DaJpviGfVtLv4cyCITwTKSHj5wR7jlTg1zo2QKJJJlIBzwa7bwRDZ+HbC68Ra1ObQXqlLaNxh3iBzuCdTk9O3HvRVlFJuIRT6nP+IVv9KKadqy77y1Iks7tTkSp0Kk+mAPcYwamjmE1sjjI3LuxR4k1qXxnqUEgjMOnWoKwRt98g9WJHc4H06U1VEcRVVwAOAOgrvwiny3kedjJRbSW5kSk3N86vllTgKTwKDg53IpQdsc02bfb3zGQbVkztPqM4pv70t82wJ3PrXHLlcm2d8fhVjV8L6LDrGsTWKyvbXskXmWs6Z+Rl5ww7qR178D6Vdu4rm5S60jUYhb6pbYbHZiOVdT3B/rVz4aWwHiKfWbh0gsLGFo2nmYIhdhjGTx0yfyp3i/XIvEes2F1pUSpHbymKK5bhrrJ+bC9kHPJ65rnqR5nfqvwNYStoaN5djWfDWl+JoEC3GmOPtMSD+Do64/Wr1pIkOv3ccbIkOo2xkjVT8pcbTkY9ev41g+HnbTvE93pjc2erRNvXp83bntjk8cmrcck1vai2uAfP0e42DjOYzkjB/Aj8RXRGSnFSRm04SsdJ4gtH1bwzdw7gWljXygRjEicjj3xivH7gOXVgpwygjivZluZJIo9oXbySCNwyBkZPv3/AJ15NqlmY9TuYsrhJWAwMDk54HbrVNaGtF3bR75bqfLUHGevFShgXYDqOopkHTHp1pm8IxYsFzg4Pes0iAvABFncVwQcg+9eZ+MmL/Ebw420giSMbuoOG/8Ar16Bf6hHGUjkwN/HLgEde2cnp2rzTxJepc/EHRGCEbJhlW7jdwfxq1sS9z0m5sIL+0MFxGrxSLhkI4auD1b4TCRi2l35hj5IgmUuq/Q9QK9Dj5VMH6mraYZevBrOPkUeKw/DLVnuTE9xbQoDzIQzLj16UninwWNDt7GSfUpLy9vZfLXeOgA5bqSQMgYr2acDIUAc9q8x8T3q6n42uhuXydNQW8WD/F1c/nmiUnFOTYJI5K8sLvTthhuS9vwC8g+59cdqvXWn6zp0RkurFpoRz5ts3mLj+YrTIUjDcg9q0NB1R7KaLS5pQLWVgttK4z5bf88ycj5T29Dx0rOjjKi0uTKhTlujhk1GXUYxZRWccspdiAzAEMT2JxzVm18EeJr2VYhpskOTy05CAe55z+lepav4P03VPln0+3Jc8yg7JE49RWTH4b1zRY/+Kf1aSWEA4tLxfMXHsT0rRTSKs2YVx4Qi0TT0n8Vas1zbwNiOxtyQGf8AujPUn2HTrT7G2luJ/wC0LuFYG2eXb2yDC20f90e57nrVKWHVrC/N54gsb6WRRhJkAkSMd8AdKvWur2t4B9nuEc/3ScH8jXJiqk+XlitOrOjDwjfmk9SvriNCsF/Dnz7SQSLjuO4/KtvUbpLrUo7q1ePyNTsmjLA7lLp8wB9+MfiaoXKCWBkfIDAqeOmRUegyK+gRQTtmWxuhhyw+VW7evUH8zWmAneLiRi42kpHWaPNJdaJblH2iWBXACdCBzk/XHFef+MZRb+KbxWJydjc98ouf1rvvCjhfCtoHB3IkqMCcDGWBBz7AV5j40kZvEk2zLAIgyQR/CK7jCLaeh75bOGgDDoxzk9/esnWNVttPUSXUgjhj5diPyx6/h6ir9rJmxQltzEZHAGRXnPjKH+3/AB/pehOxW3C75dvVuCzfTgAVnsMmtdd8R+Kg02g2FnptpuIa6nXf5hHHy5Bz+A/Gubk0nVdK8baS+tTLNNNcb0eOXcWAPv06+levxWyW1ukECLHDAm1UX7qKP6CuD8bkR+MPDlxGR8suDzjqw7ntzURneVinGyPQouAFGCNnHsakiLEgHgjjr3qGE/Ku0jZt4x0qS3bdIxxyB0qrWI6hdyyxsPJK79pKlhwG7H8DXmN58N9XtvNu7LVI7i5b52jKeWXJ5OCSRn616bdFQxc44GDzUFq3mKSZQ/zHI7rx0PvSY0eMW2sywTNbalC8EqEhiy4IP+0P61qyRR3UOxxujcdR/MVu/FDTYILS11hUUzRTCJx/fTBOD+X61i6np58Oa3HZAsbK5HmWzN/Accx/h2rmq0vtRKR1/hfW31W1aC8kzfWTKkuOPOjP3ZP0wff611gUKMMvXtXk0N4dJ1O31SNdwgJWZR/HCfvD6jhh7ivULa5Eo+SRZYmUFGHvyD9CMVpTnzK4MlmhV1xjH1HSuc1PwVperb5JrWNTjiWMbGP5V0yn5gOue9JIwVOSOD0NNxW4JnlN74VvNKb/AEHU3UAZENx8y4+tY3hzU5pL6/02RQ32tWJeJNyqyjIb2HGPxrrvFetyeItYXw9pTAKM/ablRkqnQ/QdvfIrJ1mD/hGNe0/7Iphh8lrYMq5J3evrzToRtLmYVXeNjpPCUch8IwPuZJCWcL13Z6A/j/KvMdUP2vVbqVmZj5hXJwcgceg9K9T0CYW2hRHflVy+OwAPPPoNpryiJvMUyMeZGL/ma6HsRTV2e9WMnn6bA7KELLyB0FeceN5p9D8dWmsxxb1jCyMOhdTlWX+f516JZyNNp0Ujfe5BxnH61znjXSG1jSy8IAuLXLqxOMrg5FZsuFm7Mq+NtVS/8Ex3Gm3O61vXSNnQ8lDnI/MAEVx+s6o+q6Tp1wWZb/TcRSA/xKMFJB+WD6H61hQXt1a2NxZQzlbW55kgYZTPZh6Nx1FOaeSZFVzGrgY8zJyR6U4wihzjO+x7PoHiC01fS4JozsZlHmRk/cbuAfrWskwRXKMGYdBmvDtCfXLaO4n0aKWRI3CzCNN+CenHXt1FdfB4q1+WMpb+HJPPP3nKMB365A/nQ0ZNM6fxT4ih0jS3lfa0jNtiQ/xt9PTpmuU+HF9Mda1O3clo3hWd8dA+4jP4g4/AVXuPBviXWnGo6k8AuCcJDK/Ea+wHA+lWNC8G+K7COaG3vLWwWdg0syDdK3oA2OAOemOpqXJNWRSi0afj+c6zeab4YtTm4mnE0+1cmJApHPvgk/l61r+OtDGq+G5jAn+lWY8+Bj1ygyR+IH6VJ4Z8IWOgTSXEUstzeSjbJPMMsec8egzyfWumCoBiTG08HNHSwzx22nF3aRzDkSKGx9a6/wADX3maIbWTJlsGMBOeqdUP5HH4Vxtvb/YJ72xPH2S6kiH0DcfpWz4UuPs3iJ4SRsuosc/3lOR+hauSHu1HEp7Ho6kNtZeh6Vk+LdTj0fw7dXLsA2NiA/xMf/1VrQr8iDsBxXA/FW5M0umaUJAqTSb3GehJAB/nXTa+hN7EPgPS2j0+TUZsvcXR3sSMkddoB9Mc/jUHj0G78M296pObe4Uk9OOx+vT8qu+Nbm40Lwpbxae/ktLKIpHjG0hdvQemcVyulz3WpeBtbt5zLNFblHjct93HJHuBwfxrTqSzSn8QQjwlftDKfPfZZwKeGG4Eu4+oZhXGyExsEGcKNtSxXHnw2ykAi3BIbHPPQfnk1XkfLdOaZ00FZNnvOkJt0aFcltuRkgjPJ9afJFviIIyHGG+lReH4wmiwqGfAz9/r1PNXwgIKHuP1qWc6PHfGHh86VevLGii3kY7No6eormEPNez+ItH+32U8L8t1Tuc44rxqWMwzMjAgqSCDST6HYpXVz0T4TMuNaDDgyxnP/AWr0UWwbkk4HTmvGPCHiWHw3eTfa4pHtLohmli+/G6ggZHQjmuqT4k3Ops6aBpIk28F7qYDH/ARyfzodt2czVnY74ovCgbs+gpgTy8lemK83nn8U6uu3U9a+zQHrBYjy8+xYYP86nt9U8T2iNpdrcQvCw/dX8y7poEH8IHQt0wxrH21K9kws2ehfaRHxgqcelPWbcORyeRkV5nHYatpOJNI1efdjLQXZMsch9cHpn1FXYPHslhsTXbGS0ySBLF+9jb1PqK0hUjP4WOUJR3Rl+IE+z+OdWXbt84pP167lH+FVUmNtqVlOG27J1BbrjPHT8adrWq22t+Kft1lMJIjaqhwpGCD71UvW2QGQH5kIcH0IOawqK1QlbHsVmxaAFs52j868/8AEifb/ippsKAgIQ2fUKCf6V22mSmW0jOSSUUkn6Vy+ofL8VbRpCMG0cp+RH9DXRHclnS3thBqFm9tdRLLC45Vhn8frWBrWnWekeDL+C1Rbe2igYAAclicD3JJPX3rq7bEhINcP8VNU+y2UGkxMA1wfOmA/uKflH4sCf8AgNaCPMYz5UIjHT7xPrTHznrTs5WmOTkDHQUNnYtIpHufh+QxaeitnO47stnmtk5OMdqzIl8iNtpJC8g+tXIWEqKwY4Y8kd6k5SG+yH3r1K/qK8i8XWK2msOyA7JRvGe2ev617BLHvl29x0zXAePrVPKViQHU5APXFT1N6T6HEadZzavqtrpVvIIzcsQ7nso5P14HTvXS674Vs9JuoNNtbBzcS/c1G5uiiEnHQLjBzng9e2aw9CvRo+vWWpsT5UEm2YAfwNwf517bc2llrelmG4SO5t5kBB6hlPIINU9rGdS/McDa+EdQWARXniC7yuOIlAx/wI5JqyfCVwgHla/qQPuVP9KlufCeuaOSdA1cS25PFveDdt9g3pVJNc8VwgxyeG45pFOCyyMAffrXl1MPi07xafyS/QuNSCXVCXnh3xAIz9m10SHHAliAJP1Gf5VSsPD2l3F+tp4jub0akfuw3EpUSe8ZGAy/r7Vqxy+KtVZFl+zaTA3XyE3yj2y3Q+/atzSfCtpYymbynnunHzXNy5klP/Aj0/CunC060Natv1/AipNS0VzjtZ0my0jXorfT4vKQW5LKDwMsdvuTj1qhqAzZy+uwn9KvardLfeI9TukOY/O8qP8A3UAX+eaoXp/0ObrnYadR3qkrY9S8OOG0e1bdvLQqd3qK5/xJiP4j6IxKgPA31J+bArb8LEDw1pfo1qmM89hXP/ECX7FqmgagjAfZ52ViR0zg/wAga6oKxDO6txHbwNPKQsaqXZiegAyTXhPivVjrWvXd7v3JK2Ih6IOFGO3Feg/EXxCLTRY9Mt3/AHl4uZSP4Yv/ALL+VeUs4Zyeo7VRcI3G9hQ/8P0p2OfrTZVw2PQUjseiPe13vbZmQJIwO8EYA9e/SodHlaVHjcFcN8hXAGPb2qfz90JdXjOGIUocqeePrWdYMYLu4mdVVCDjjk88Zx14pHEbvl7nMme2P1rjfG9skljOdp3KuQc12FigXTUKEn93gBuua5jxNC0llclmLBoSnTkEHNJouErNM8v0/TpNZ1O20yDcrTvmRlGdqDqcV7D4a0m48O2UtlLctc2iyFrYsOY0wPlPrzn/AOtXHfC+yjNzqWoS7fNXESLkEgdT/n2r0wMGi5H0pX1Cbu7jNykBsblPNQuVcldoKnttFTRpkEE454qJjhSDgmk5WJSIxHyMAZPHSs7xZqP9j+G7udW2SsojjI6lj2H61olsEcnJ7DrXnHjPVDrPiRLGOTzLWwHzkHjzO4/D/Gkn1YMy7KLyLSNTncRuOfU0moZ/s+fHUoan7+1VNVJ/su5x1KYrlWsrjex6r4dVv+Eb0nbHwIFyd2NvyjmqfjzTft3hG9KqGkt9twh7/Kef0JrX0FB/YNmvQeSgH5CrF9AXgdMZSRSrAjOQev6V3ozPCNU1GbU5GuriUvLIAvJzhQMD+VUFHGKvaxpjaRqlzp7HJgcgN/eU8qfyIqjTOmnqkxwHFDBSct1oGaQqM9aTN3semJqr21vbJDIZBnKoPlCoBjHOTu78cevqdeP/AI8NxYx7lBBBOGPUcep9KyrWJBqIhd4M+aRE0hL7sDBK9hkE8dOM10kFqPOQySu4DBhuxgcUzgNLTI2i0mBZmZnVBuZhgk+4rH1jY9jcIMZCMeenStG/1GG1sCZpUTexClnxkAD/ABrkNS12OZHih3PvQgsOBk0jSFOUnocXpWq3PhfVmlCZgnOXUDtnI57V6no/irTtUgiMdwiu+co5wa86ubT7U+XQHKBCvt/jUMmiW7MHhMlu2c5RuM/So9m3rsbTovZHswJC7s5B71WkkC5JDAe4rymCTXdNB+w6q+30fn+eatDxJ4nMaqz2RIO7zHBznPtQ6cmZOEl0Oo8YeJV0DSgYs/bLgFIf9gd2P0zwK8/07yRbKI5Nzt87En5iT1zUktjJfXb3OsXAvJ2A+UHAUdse1UxpMEMySQOysrZwHB6GnOn7tg9nJas1OnFU9XcLZqoGTI6rtH8XPSqzSX0Lfubq0kU/wFxkfif8asNpeta7Dtt7KMxoQWdZQcn/ADnpXPCm1JCknY9isp1tbSOFV4jAUAc9qbc67FHhJ5I4GY8epH07VwOm+HvGNxbMJtTisItuAo6gA46KAOnqTV1fhqksbPqet3twD8zEEIPxJzXQ0yFY53x3qGn3+qQXVnIrSBPLmC8kgZx+XNcyQARg5U8g+telXnw+0ZbOIW0DqVyTJ5hZpMjAyf14rz7V9Lm0O9eGRGa3ZvlcrjH/ANenF9GawnyvyIMBSMHPHNMI5qVEDY2tn09DTChBPFM6HLTQ66DV5o7lTGBuL8FiTtOOtPGs6m4fdqFxg5G0NgflRRR1MIpXI5Lqa6ghmuZXlkJddznJwGqsJJJJFRW2ZPXGaKKpFzk1HQ6Sw0iGEoGJllkYfvHGcfhWtPoFiDJJ5fzEHpwKKKmLOdyd9yC20ay2qhiORg7geTj65qwPD2nE7pLWOViMEuuaKKyWrbHd2LsOk2EUapHZ26Ln+GMCpxpVoWYmGMgjGCgxRRVokcNLs4VAS2hXtxGBVhEWP5VUAH04oookwHSOVjOAOmORWTLIu8jy1+YgkjIz1/woopDFjjhVoJY4EQyruOPpn+tS3djb3kBE8SOuOVZQR196KKbEePeJ9LTw9rXkW8heGVRIFIxtB7e9UGLE/eNFFVc1pPd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p0.storage.canalblog.com/03/91/119589/468345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09" y="1828800"/>
            <a:ext cx="3327667" cy="42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472" y="6265830"/>
            <a:ext cx="7896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Picasso would look at Dora Maar from all sides and then painted them all (that he liked) into one painting.</a:t>
            </a:r>
          </a:p>
        </p:txBody>
      </p:sp>
    </p:spTree>
    <p:extLst>
      <p:ext uri="{BB962C8B-B14F-4D97-AF65-F5344CB8AC3E}">
        <p14:creationId xmlns:p14="http://schemas.microsoft.com/office/powerpoint/2010/main" val="198588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49522" y="482025"/>
            <a:ext cx="613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They looked like fun house mirrors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7782" y="1412555"/>
            <a:ext cx="766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Cubist painting distorted the image and made you think twice about what you were seeing. </a:t>
            </a:r>
          </a:p>
        </p:txBody>
      </p:sp>
      <p:sp>
        <p:nvSpPr>
          <p:cNvPr id="2" name="AutoShape 6" descr="data:image/jpeg;base64,/9j/4AAQSkZJRgABAQEAYABgAAD/2wBDAAoHBwkHBgoJCAkLCwoMDxkQDw4ODx4WFxIZJCAmJSMgIyIoLTkwKCo2KyIjMkQyNjs9QEBAJjBGS0U+Sjk/QD3/2wBDAQsLCw8NDx0QEB09KSMpPT09PT09PT09PT09PT09PT09PT09PT09PT09PT09PT09PT09PT09PT09PT09PT09PT3/wAARCAC1AI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Y76E2gHmK5JBYKwJwe+O1WbSzjhaSSMcu3oOnbmsex0aOK7luhjMi48rg4H1xz/St5S0MByNzddi1O4noNuW/dtvyFAyT0phVmtSGYkgHnuRTmlaWKRjCcZO1R1IFQX0yLpciyXa22+LYJ2cJgkds9/YUWGmjy3xnb/ZPEeTnfIgds/jWRE+WA7Zq14t1GOfxC0j3aznaqllTAGOOOB9axf7QUM3kqzY5zViNf5fN6ZBb+tNZjvxkY3f1rKS/uJZdsUMjEHkKpY1oQ6D4kumwmmXA55LgL/OobRZJuAmzkA5J5qIsmxskc4q9b+AfFFw5LRW0Q55eYHH5A0mo+AtU03S5rqe/tXWFN8gXcMH+6MjnqKTaQGc7KbfcGAy3A/OopOVTkcisy4gu7WBZJkKxOQA+OAfQ1PfWGpaX5DXUDrHMm+OQco4zg4Pt0I607AmW5IlDH2x1+lIWKqqg9qojUCxYkZAPJq156SbRjB2jilYaZKxPmnnnIJpW4kzwQT0pDnzTkckiiQYbgZyaQxW+Z89zzU24vyTz061XzjA9O9EhRmzmmI96solCGTGGfvtwcelP8zN06dCqKR75zz+h4plhcLcIpC7VX+HIOOBxx9atbB5hYjpQmRJEbtJBCTDCJpBgKpOAPUk15f8S0vDqWk20NxMrXcbIsYcqud+OfxNesw8jJrzPx/tfxl4bDDJDAn0H74D+dNMTRmaL8M7WX9/dXU8iZxtUBQxHXnr1+nSursfBGlWSgx2ELf7TfOT7/N3rds1VmYKo+ViBjvWpGgyRtAH1qXHuwTbMgWDq2EUBO7Y5+macto8W8sfvHIx0x6VqeWVuVkL7I9pUqSMZ7H60ydguQVLY9KSSG7lBcQZlJf7w4BOM9q434j6l54s9LiY77hhJMAeiL0/M5/Ku1kgAAKrls8Anqa8r8QXkeqeMry5t23wwqsEbDodowSPxzWkIKUkjOUnGDkyxa20d1pskMyhopMqVIqPR7iOBz4Y8SEy6dc/8edznDRsBwM+vA/zirGmN/opz/fOKXU9Ph1O1a3mJGTlWHVT6ivNqYh0sVNPa56FGiqmFg1vYg0zSLPTdbXS9UEU9jfEpbXYAGTzgZ7Gqdx4H8nX5NMaX7PIVL20pHE6Dpx6jof/AK9bOitDrNpdeHNVb/iYRKXhlbhnAPyMp7Hp0781pReb4h0abTrxvL1/SWDLKRzwflf6MBhhXpX5rNHErxbizzO/+2aNqT22oRYljIxxjI7H6UfbHXaWtnKnkFea9I1u0t/GfhH7YIBHqFkxSZP4gRwy/wBRXARWUuntB5kha2n/ANS+chTz8pPboeKlNM2ilf3mUDfQ5ziQc914pv2lCAVYYPqDV+Uxh2G35fQioXSJmJ8sY+lM6JYdrZnuvhze+nFnJJ35XLZwPTPetWQfIR3NV9JTZZqowAD0Bzip5h8+PQdanqcjESVYyFZ1Vm+VQT1PWvM/HkrDxzoAAyV2kc4yfMz/AEFejkjzB0G4V5t46Ibx74bUvtUBSxJxj94f8KZLOxsLhLJrm7upljtsmR5pm2pHn3NZFz8U7ee5a28NaRd6vIvBlP7uP6jjJH1xXJzXI8a6hcTX92LPwvpj7dxJVZX5wTjksR264wBUsvxFs9Pi+x+F9JTykGBNcLtDe4jU/wAzTS01Drobr+L/ABZIDLN4asG2nhfPfenHPGetXND+INnfXi2GoLLY3mdoiuCCrHPZv8etcXH8R9fhO+W3sZV67WhI/ka0Ytf0DxnZrY6zbiyv35SZeF3f7Ddj7NwfWkM7vX9VTTdMvLmQfLbJkL/eboo/E8V5TZRbbYPJy7tubHGTUut3mqwJD4Z1KUTR2swkS5yd00YBCA/TJ68jp2qRgERQvYYrrwsN5M4MbOyUUX9PcC35IyDVotk+4rnbjVZLCzjeNEcGUhgxxxjtTIvF8W/E9rJGP7yEGvCxOHqTqynFdWe3hq0IUowb2Rr6mkyy2+qaev8Ap9i25B/z0HdT9Rmtq81CC6tbTxXp7OJ4cJMgOMoeGjb39PpWNZ6jbX4320quwHIHDD6il0aZ9I8Si1JBsNT3J5ZXIWYjg8+ta4Oo4v2UiMVBS/eRN5b6Ow1+DVbdh9g1JVt7nB4Rz91vT2+lZ76NDPHr2gSR5+yzGW3fALbX549cHDfjinWVkyw6h4Zun+aMGe1bOSB3Uewbn6VNoUkkmpLq7hmmURRz85wwBjk6fRT+NdstHc5o6xsedv5oLw3AxPC2yT+h/GmiTaAK7X4kaDHZalDq0ACx3LeROno+PlP44rh2AzTZ20ajcdeh9G22FQhegPrmnbi0jDPXpUFs5aIbT7cdPwqaMjzMdx7VmjkZVniV5FBYb4zuQenGM/rXk3xYkYa5po2sNtmQGHc7jXr8+Mue7DGRXl3xAs1vPHHh62aLKzBUbnG5d/I/LNXfS5HUzvCHhaXxXZpNqE0keg6WhYRRgL5jAbm/E45br9K5eyA8hptoBY9B09q7+xupvh7qMtjfNNN4cvHIWRcn7OzDnI/LPrjIrhrqBLC6ks5HQx5LQyp92RT0INRzXHaxGsrFtrYJPSuh8DaJpviGfVtLv4cyCITwTKSHj5wR7jlTg1zo2QKJJJlIBzwa7bwRDZ+HbC68Ra1ObQXqlLaNxh3iBzuCdTk9O3HvRVlFJuIRT6nP+IVv9KKadqy77y1Iks7tTkSp0Kk+mAPcYwamjmE1sjjI3LuxR4k1qXxnqUEgjMOnWoKwRt98g9WJHc4H06U1VEcRVVwAOAOgrvwiny3kedjJRbSW5kSk3N86vllTgKTwKDg53IpQdsc02bfb3zGQbVkztPqM4pv70t82wJ3PrXHLlcm2d8fhVjV8L6LDrGsTWKyvbXskXmWs6Z+Rl5ww7qR178D6Vdu4rm5S60jUYhb6pbYbHZiOVdT3B/rVz4aWwHiKfWbh0gsLGFo2nmYIhdhjGTx0yfyp3i/XIvEes2F1pUSpHbymKK5bhrrJ+bC9kHPJ65rnqR5nfqvwNYStoaN5djWfDWl+JoEC3GmOPtMSD+Do64/Wr1pIkOv3ccbIkOo2xkjVT8pcbTkY9ev41g+HnbTvE93pjc2erRNvXp83bntjk8cmrcck1vai2uAfP0e42DjOYzkjB/Aj8RXRGSnFSRm04SsdJ4gtH1bwzdw7gWljXygRjEicjj3xivH7gOXVgpwygjivZluZJIo9oXbySCNwyBkZPv3/AJ15NqlmY9TuYsrhJWAwMDk54HbrVNaGtF3bR75bqfLUHGevFShgXYDqOopkHTHp1pm8IxYsFzg4Pes0iAvABFncVwQcg+9eZ+MmL/Ebw420giSMbuoOG/8Ar16Bf6hHGUjkwN/HLgEde2cnp2rzTxJepc/EHRGCEbJhlW7jdwfxq1sS9z0m5sIL+0MFxGrxSLhkI4auD1b4TCRi2l35hj5IgmUuq/Q9QK9Dj5VMH6mraYZevBrOPkUeKw/DLVnuTE9xbQoDzIQzLj16UninwWNDt7GSfUpLy9vZfLXeOgA5bqSQMgYr2acDIUAc9q8x8T3q6n42uhuXydNQW8WD/F1c/nmiUnFOTYJI5K8sLvTthhuS9vwC8g+59cdqvXWn6zp0RkurFpoRz5ts3mLj+YrTIUjDcg9q0NB1R7KaLS5pQLWVgttK4z5bf88ycj5T29Dx0rOjjKi0uTKhTlujhk1GXUYxZRWccspdiAzAEMT2JxzVm18EeJr2VYhpskOTy05CAe55z+lepav4P03VPln0+3Jc8yg7JE49RWTH4b1zRY/+Kf1aSWEA4tLxfMXHsT0rRTSKs2YVx4Qi0TT0n8Vas1zbwNiOxtyQGf8AujPUn2HTrT7G2luJ/wC0LuFYG2eXb2yDC20f90e57nrVKWHVrC/N54gsb6WRRhJkAkSMd8AdKvWur2t4B9nuEc/3ScH8jXJiqk+XlitOrOjDwjfmk9SvriNCsF/Dnz7SQSLjuO4/KtvUbpLrUo7q1ePyNTsmjLA7lLp8wB9+MfiaoXKCWBkfIDAqeOmRUegyK+gRQTtmWxuhhyw+VW7evUH8zWmAneLiRi42kpHWaPNJdaJblH2iWBXACdCBzk/XHFef+MZRb+KbxWJydjc98ouf1rvvCjhfCtoHB3IkqMCcDGWBBz7AV5j40kZvEk2zLAIgyQR/CK7jCLaeh75bOGgDDoxzk9/esnWNVttPUSXUgjhj5diPyx6/h6ir9rJmxQltzEZHAGRXnPjKH+3/AB/pehOxW3C75dvVuCzfTgAVnsMmtdd8R+Kg02g2FnptpuIa6nXf5hHHy5Bz+A/Gubk0nVdK8baS+tTLNNNcb0eOXcWAPv06+levxWyW1ukECLHDAm1UX7qKP6CuD8bkR+MPDlxGR8suDzjqw7ntzURneVinGyPQouAFGCNnHsakiLEgHgjjr3qGE/Ku0jZt4x0qS3bdIxxyB0qrWI6hdyyxsPJK79pKlhwG7H8DXmN58N9XtvNu7LVI7i5b52jKeWXJ5OCSRn616bdFQxc44GDzUFq3mKSZQ/zHI7rx0PvSY0eMW2sywTNbalC8EqEhiy4IP+0P61qyRR3UOxxujcdR/MVu/FDTYILS11hUUzRTCJx/fTBOD+X61i6np58Oa3HZAsbK5HmWzN/Accx/h2rmq0vtRKR1/hfW31W1aC8kzfWTKkuOPOjP3ZP0wff611gUKMMvXtXk0N4dJ1O31SNdwgJWZR/HCfvD6jhh7ivULa5Eo+SRZYmUFGHvyD9CMVpTnzK4MlmhV1xjH1HSuc1PwVperb5JrWNTjiWMbGP5V0yn5gOue9JIwVOSOD0NNxW4JnlN74VvNKb/AEHU3UAZENx8y4+tY3hzU5pL6/02RQ32tWJeJNyqyjIb2HGPxrrvFetyeItYXw9pTAKM/ablRkqnQ/QdvfIrJ1mD/hGNe0/7Iphh8lrYMq5J3evrzToRtLmYVXeNjpPCUch8IwPuZJCWcL13Z6A/j/KvMdUP2vVbqVmZj5hXJwcgceg9K9T0CYW2hRHflVy+OwAPPPoNpryiJvMUyMeZGL/ma6HsRTV2e9WMnn6bA7KELLyB0FeceN5p9D8dWmsxxb1jCyMOhdTlWX+f516JZyNNp0Ujfe5BxnH61znjXSG1jSy8IAuLXLqxOMrg5FZsuFm7Mq+NtVS/8Ex3Gm3O61vXSNnQ8lDnI/MAEVx+s6o+q6Tp1wWZb/TcRSA/xKMFJB+WD6H61hQXt1a2NxZQzlbW55kgYZTPZh6Nx1FOaeSZFVzGrgY8zJyR6U4wihzjO+x7PoHiC01fS4JozsZlHmRk/cbuAfrWskwRXKMGYdBmvDtCfXLaO4n0aKWRI3CzCNN+CenHXt1FdfB4q1+WMpb+HJPPP3nKMB365A/nQ0ZNM6fxT4ih0jS3lfa0jNtiQ/xt9PTpmuU+HF9Mda1O3clo3hWd8dA+4jP4g4/AVXuPBviXWnGo6k8AuCcJDK/Ea+wHA+lWNC8G+K7COaG3vLWwWdg0syDdK3oA2OAOemOpqXJNWRSi0afj+c6zeab4YtTm4mnE0+1cmJApHPvgk/l61r+OtDGq+G5jAn+lWY8+Bj1ygyR+IH6VJ4Z8IWOgTSXEUstzeSjbJPMMsec8egzyfWumCoBiTG08HNHSwzx22nF3aRzDkSKGx9a6/wADX3maIbWTJlsGMBOeqdUP5HH4Vxtvb/YJ72xPH2S6kiH0DcfpWz4UuPs3iJ4SRsuosc/3lOR+hauSHu1HEp7Ho6kNtZeh6Vk+LdTj0fw7dXLsA2NiA/xMf/1VrQr8iDsBxXA/FW5M0umaUJAqTSb3GehJAB/nXTa+hN7EPgPS2j0+TUZsvcXR3sSMkddoB9Mc/jUHj0G78M296pObe4Uk9OOx+vT8qu+Nbm40Lwpbxae/ktLKIpHjG0hdvQemcVyulz3WpeBtbt5zLNFblHjct93HJHuBwfxrTqSzSn8QQjwlftDKfPfZZwKeGG4Eu4+oZhXGyExsEGcKNtSxXHnw2ykAi3BIbHPPQfnk1XkfLdOaZ00FZNnvOkJt0aFcltuRkgjPJ9afJFviIIyHGG+lReH4wmiwqGfAz9/r1PNXwgIKHuP1qWc6PHfGHh86VevLGii3kY7No6eormEPNez+ItH+32U8L8t1Tuc44rxqWMwzMjAgqSCDST6HYpXVz0T4TMuNaDDgyxnP/AWr0UWwbkk4HTmvGPCHiWHw3eTfa4pHtLohmli+/G6ggZHQjmuqT4k3Ops6aBpIk28F7qYDH/ARyfzodt2czVnY74ovCgbs+gpgTy8lemK83nn8U6uu3U9a+zQHrBYjy8+xYYP86nt9U8T2iNpdrcQvCw/dX8y7poEH8IHQt0wxrH21K9kws2ehfaRHxgqcelPWbcORyeRkV5nHYatpOJNI1efdjLQXZMsch9cHpn1FXYPHslhsTXbGS0ySBLF+9jb1PqK0hUjP4WOUJR3Rl+IE+z+OdWXbt84pP167lH+FVUmNtqVlOG27J1BbrjPHT8adrWq22t+Kft1lMJIjaqhwpGCD71UvW2QGQH5kIcH0IOawqK1QlbHsVmxaAFs52j868/8AEifb/ippsKAgIQ2fUKCf6V22mSmW0jOSSUUkn6Vy+ofL8VbRpCMG0cp+RH9DXRHclnS3thBqFm9tdRLLC45Vhn8frWBrWnWekeDL+C1Rbe2igYAAclicD3JJPX3rq7bEhINcP8VNU+y2UGkxMA1wfOmA/uKflH4sCf8AgNaCPMYz5UIjHT7xPrTHznrTs5WmOTkDHQUNnYtIpHufh+QxaeitnO47stnmtk5OMdqzIl8iNtpJC8g+tXIWEqKwY4Y8kd6k5SG+yH3r1K/qK8i8XWK2msOyA7JRvGe2ev617BLHvl29x0zXAePrVPKViQHU5APXFT1N6T6HEadZzavqtrpVvIIzcsQ7nso5P14HTvXS674Vs9JuoNNtbBzcS/c1G5uiiEnHQLjBzng9e2aw9CvRo+vWWpsT5UEm2YAfwNwf517bc2llrelmG4SO5t5kBB6hlPIINU9rGdS/McDa+EdQWARXniC7yuOIlAx/wI5JqyfCVwgHla/qQPuVP9KlufCeuaOSdA1cS25PFveDdt9g3pVJNc8VwgxyeG45pFOCyyMAffrXl1MPi07xafyS/QuNSCXVCXnh3xAIz9m10SHHAliAJP1Gf5VSsPD2l3F+tp4jub0akfuw3EpUSe8ZGAy/r7Vqxy+KtVZFl+zaTA3XyE3yj2y3Q+/atzSfCtpYymbynnunHzXNy5klP/Aj0/CunC060Natv1/AipNS0VzjtZ0my0jXorfT4vKQW5LKDwMsdvuTj1qhqAzZy+uwn9KvardLfeI9TukOY/O8qP8A3UAX+eaoXp/0ObrnYadR3qkrY9S8OOG0e1bdvLQqd3qK5/xJiP4j6IxKgPA31J+bArb8LEDw1pfo1qmM89hXP/ECX7FqmgagjAfZ52ViR0zg/wAga6oKxDO6txHbwNPKQsaqXZiegAyTXhPivVjrWvXd7v3JK2Ih6IOFGO3Feg/EXxCLTRY9Mt3/AHl4uZSP4Yv/ALL+VeUs4Zyeo7VRcI3G9hQ/8P0p2OfrTZVw2PQUjseiPe13vbZmQJIwO8EYA9e/SodHlaVHjcFcN8hXAGPb2qfz90JdXjOGIUocqeePrWdYMYLu4mdVVCDjjk88Zx14pHEbvl7nMme2P1rjfG9skljOdp3KuQc12FigXTUKEn93gBuua5jxNC0llclmLBoSnTkEHNJouErNM8v0/TpNZ1O20yDcrTvmRlGdqDqcV7D4a0m48O2UtlLctc2iyFrYsOY0wPlPrzn/AOtXHfC+yjNzqWoS7fNXESLkEgdT/n2r0wMGi5H0pX1Cbu7jNykBsblPNQuVcldoKnttFTRpkEE454qJjhSDgmk5WJSIxHyMAZPHSs7xZqP9j+G7udW2SsojjI6lj2H61olsEcnJ7DrXnHjPVDrPiRLGOTzLWwHzkHjzO4/D/Gkn1YMy7KLyLSNTncRuOfU0moZ/s+fHUoan7+1VNVJ/su5x1KYrlWsrjex6r4dVv+Eb0nbHwIFyd2NvyjmqfjzTft3hG9KqGkt9twh7/Kef0JrX0FB/YNmvQeSgH5CrF9AXgdMZSRSrAjOQev6V3ozPCNU1GbU5GuriUvLIAvJzhQMD+VUFHGKvaxpjaRqlzp7HJgcgN/eU8qfyIqjTOmnqkxwHFDBSct1oGaQqM9aTN3semJqr21vbJDIZBnKoPlCoBjHOTu78cevqdeP/AI8NxYx7lBBBOGPUcep9KyrWJBqIhd4M+aRE0hL7sDBK9hkE8dOM10kFqPOQySu4DBhuxgcUzgNLTI2i0mBZmZnVBuZhgk+4rH1jY9jcIMZCMeenStG/1GG1sCZpUTexClnxkAD/ABrkNS12OZHih3PvQgsOBk0jSFOUnocXpWq3PhfVmlCZgnOXUDtnI57V6no/irTtUgiMdwiu+co5wa86ubT7U+XQHKBCvt/jUMmiW7MHhMlu2c5RuM/So9m3rsbTovZHswJC7s5B71WkkC5JDAe4rymCTXdNB+w6q+30fn+eatDxJ4nMaqz2RIO7zHBznPtQ6cmZOEl0Oo8YeJV0DSgYs/bLgFIf9gd2P0zwK8/07yRbKI5Nzt87En5iT1zUktjJfXb3OsXAvJ2A+UHAUdse1UxpMEMySQOysrZwHB6GnOn7tg9nJas1OnFU9XcLZqoGTI6rtH8XPSqzSX0Lfubq0kU/wFxkfif8asNpeta7Dtt7KMxoQWdZQcn/ADnpXPCm1JCknY9isp1tbSOFV4jAUAc9qbc67FHhJ5I4GY8epH07VwOm+HvGNxbMJtTisItuAo6gA46KAOnqTV1fhqksbPqet3twD8zEEIPxJzXQ0yFY53x3qGn3+qQXVnIrSBPLmC8kgZx+XNcyQARg5U8g+telXnw+0ZbOIW0DqVyTJ5hZpMjAyf14rz7V9Lm0O9eGRGa3ZvlcrjH/ANenF9GawnyvyIMBSMHPHNMI5qVEDY2tn09DTChBPFM6HLTQ66DV5o7lTGBuL8FiTtOOtPGs6m4fdqFxg5G0NgflRRR1MIpXI5Lqa6ghmuZXlkJddznJwGqsJJJJFRW2ZPXGaKKpFzk1HQ6Sw0iGEoGJllkYfvHGcfhWtPoFiDJJ5fzEHpwKKKmLOdyd9yC20ay2qhiORg7geTj65qwPD2nE7pLWOViMEuuaKKyWrbHd2LsOk2EUapHZ26Ln+GMCpxpVoWYmGMgjGCgxRRVokcNLs4VAS2hXtxGBVhEWP5VUAH04oookwHSOVjOAOmORWTLIu8jy1+YgkjIz1/woopDFjjhVoJY4EQyruOPpn+tS3djb3kBE8SOuOVZQR196KKbEePeJ9LTw9rXkW8heGVRIFIxtB7e9UGLE/eNFFVc1pPd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anobium.files.wordpress.com/2013/01/fun-house-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96922"/>
            <a:ext cx="3095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westland.net/venicehistory/mapsdocs/images/pop-funmir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17" y="2095032"/>
            <a:ext cx="3226208" cy="38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ilothealthadvocates.com/wordpress/wp-content/uploads/question-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49722"/>
            <a:ext cx="1177795" cy="11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4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83" y="503501"/>
            <a:ext cx="1553899" cy="15538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52600"/>
            <a:ext cx="91440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118" y="1905000"/>
            <a:ext cx="7162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Let’s make some ART!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13" y="2512711"/>
            <a:ext cx="2258573" cy="41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25003</TotalTime>
  <Words>475</Words>
  <Application>Microsoft Office PowerPoint</Application>
  <PresentationFormat>On-screen Show (4:3)</PresentationFormat>
  <Paragraphs>134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Pablo Picasso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Synthia Saint James</dc:title>
  <dc:creator>Eva Soukal</dc:creator>
  <cp:lastModifiedBy>Joanne Bottenberg</cp:lastModifiedBy>
  <cp:revision>124</cp:revision>
  <cp:lastPrinted>2019-10-03T15:59:40Z</cp:lastPrinted>
  <dcterms:created xsi:type="dcterms:W3CDTF">2013-11-22T20:03:56Z</dcterms:created>
  <dcterms:modified xsi:type="dcterms:W3CDTF">2022-09-02T04:00:07Z</dcterms:modified>
</cp:coreProperties>
</file>