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4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8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5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8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89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98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5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3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2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9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4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888754-E659-4161-A5A1-5D80A397657F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38EBF-4940-458A-9503-4CE752F3C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26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Arial Black" panose="020B0A04020102020204" pitchFamily="34" charset="0"/>
              </a:rPr>
              <a:t>SUN AND MOON </a:t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inspired by Pablo Picasso</a:t>
            </a:r>
            <a:r>
              <a:rPr lang="en-US" sz="48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88" y="2133599"/>
            <a:ext cx="5438588" cy="40789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470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ART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071" y="2910540"/>
            <a:ext cx="91619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classroom rules apply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FUN!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your hand and ask for help </a:t>
            </a:r>
            <a:r>
              <a:rPr lang="en-US" sz="2000" dirty="0">
                <a:solidFill>
                  <a:srgbClr val="FFFF00"/>
                </a:solidFill>
                <a:latin typeface="Rockwell Extra Bold" panose="020609030405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get frustrated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jump ahead of the steps you are given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don’t want your art to be “perfect” there is no such thing as perfect in art. Just let it be yours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IT POSITIVE when talking about your work and other classmate’s 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less is more – especially when we work with paint!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114995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PABLO PICASSO</a:t>
            </a:r>
          </a:p>
        </p:txBody>
      </p:sp>
      <p:pic>
        <p:nvPicPr>
          <p:cNvPr id="1026" name="Picture 2" descr="https://upload.wikimedia.org/wikipedia/en/c/c3/Dora_Maar_Au_C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45" y="2350711"/>
            <a:ext cx="1554439" cy="211968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RP0VDNEEm7E/UIK7gnis3lI/AAAAAAAAAhg/eMtsVh0aYxI/s320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590" y="4880104"/>
            <a:ext cx="1484294" cy="183387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HAi5xOluqng/UIK7jJ48XNI/AAAAAAAAAho/gluqhwIiZU0/s320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866" y="89447"/>
            <a:ext cx="1530018" cy="1897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412" y="2189667"/>
            <a:ext cx="5581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was born more than 120 years ago in 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age 7 he started training to be a artist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 real name was: </a:t>
            </a:r>
            <a:r>
              <a:rPr lang="en-US" i="1" dirty="0"/>
              <a:t>Pablo Diego José Francisco de Paula Juan Nepomuceno María de los Remedios Cipriano de la Santísima Trinidad Clito Ruiz Picasso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is one of the most famous painters, and his paintings are some of the most expensive in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style of his paintings was called CUBISM – where the style of painting is broken up and painted in an abstract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2" name="Picture 8" descr="http://media-2.web.britannica.com/eb-media/52/134252-004-64C2151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6" y="2189667"/>
            <a:ext cx="3124200" cy="42862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7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WARM AND COLD COLORS </a:t>
            </a:r>
          </a:p>
        </p:txBody>
      </p:sp>
      <p:pic>
        <p:nvPicPr>
          <p:cNvPr id="3074" name="Picture 2" descr="https://tommybeautypro.files.wordpress.com/2013/01/warm-cool-color-wh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3" y="1970242"/>
            <a:ext cx="5051799" cy="47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2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50</TotalTime>
  <Words>182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Rockwell Extra Bold</vt:lpstr>
      <vt:lpstr>Tahoma</vt:lpstr>
      <vt:lpstr>Wingdings</vt:lpstr>
      <vt:lpstr>Celestial</vt:lpstr>
      <vt:lpstr>SUN AND MOON  inspired by Pablo Picasso </vt:lpstr>
      <vt:lpstr>ART RULES</vt:lpstr>
      <vt:lpstr>PABLO PICASSO</vt:lpstr>
      <vt:lpstr>WARM AND COLD COLORS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RULES</dc:title>
  <dc:creator>Katy Loucks</dc:creator>
  <cp:lastModifiedBy>Karen Rajtar</cp:lastModifiedBy>
  <cp:revision>8</cp:revision>
  <dcterms:created xsi:type="dcterms:W3CDTF">2015-10-14T12:22:47Z</dcterms:created>
  <dcterms:modified xsi:type="dcterms:W3CDTF">2017-10-03T23:15:23Z</dcterms:modified>
</cp:coreProperties>
</file>