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5" autoAdjust="0"/>
    <p:restoredTop sz="94660"/>
  </p:normalViewPr>
  <p:slideViewPr>
    <p:cSldViewPr>
      <p:cViewPr varScale="1">
        <p:scale>
          <a:sx n="61" d="100"/>
          <a:sy n="61" d="100"/>
        </p:scale>
        <p:origin x="1440" y="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0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0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0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1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0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3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2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7018-3224-46B4-B629-0E29210BE7E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BBE2-5B36-4EB1-84F5-5A520E18B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752600"/>
          </a:xfrm>
        </p:spPr>
        <p:txBody>
          <a:bodyPr>
            <a:noAutofit/>
          </a:bodyPr>
          <a:lstStyle/>
          <a:p>
            <a:r>
              <a:rPr lang="en-US" sz="6700" dirty="0"/>
              <a:t>Frederic Remington</a:t>
            </a:r>
          </a:p>
        </p:txBody>
      </p:sp>
      <p:pic>
        <p:nvPicPr>
          <p:cNvPr id="1026" name="Picture 2" descr="C:\Users\Stevens\Documents\ART 2014-15\Remington\Frederic_Remingt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65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3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5410199" cy="528796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8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Frederic Remington was born in New York in 1861. His family were horsemen.</a:t>
            </a:r>
          </a:p>
          <a:p>
            <a:pPr marL="0" indent="0">
              <a:buNone/>
            </a:pPr>
            <a:r>
              <a:rPr lang="en-US" dirty="0"/>
              <a:t>When he was in grade school in New York he would draw pictures of his classmates.  </a:t>
            </a:r>
          </a:p>
          <a:p>
            <a:pPr marL="0" indent="0">
              <a:buNone/>
            </a:pPr>
            <a:r>
              <a:rPr lang="en-US" dirty="0"/>
              <a:t>He began making drawings and sketches of soldiers, Native Americans, and cowboys at an early age.</a:t>
            </a:r>
          </a:p>
          <a:p>
            <a:pPr marL="0" indent="0">
              <a:buNone/>
            </a:pPr>
            <a:r>
              <a:rPr lang="en-US" dirty="0"/>
              <a:t>When he was in college at Yale he played football and took art classes.  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95799"/>
            <a:ext cx="3352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7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/>
              <a:t>When he left Yale college he became a newspaper reporter for his uncle’s newspaper.</a:t>
            </a:r>
          </a:p>
          <a:p>
            <a:r>
              <a:rPr lang="en-US" dirty="0"/>
              <a:t>At 19 he took his first trip west to go camping in Montana then south to Arizona  where he  fell in love with the vast prairies and deserts.</a:t>
            </a:r>
          </a:p>
          <a:p>
            <a:r>
              <a:rPr lang="en-US" dirty="0"/>
              <a:t>Out west he spent  time with cowboys, soldiers, and native tribes which inspired his drawings.</a:t>
            </a:r>
          </a:p>
          <a:p>
            <a:endParaRPr lang="en-US" dirty="0"/>
          </a:p>
          <a:p>
            <a:pPr lvl="6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38600"/>
            <a:ext cx="3810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8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/>
              <a:t>He noticed the true colors of the west and liked to paint his drawings showing different lights of day.</a:t>
            </a:r>
          </a:p>
          <a:p>
            <a:endParaRPr lang="en-US" dirty="0"/>
          </a:p>
          <a:p>
            <a:pPr lvl="7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3429000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352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228600"/>
            <a:ext cx="8229600" cy="5821363"/>
          </a:xfrm>
        </p:spPr>
        <p:txBody>
          <a:bodyPr/>
          <a:lstStyle/>
          <a:p>
            <a:r>
              <a:rPr lang="en-US" dirty="0"/>
              <a:t>His drawings were published in many magazines which helped him become a famous western artist.</a:t>
            </a:r>
          </a:p>
          <a:p>
            <a:r>
              <a:rPr lang="en-US" dirty="0"/>
              <a:t>His first one man art show had 21 of his paintings and was well received.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990334"/>
            <a:ext cx="6477001" cy="37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2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199"/>
            <a:ext cx="6324599" cy="5486401"/>
          </a:xfrm>
        </p:spPr>
      </p:pic>
    </p:spTree>
    <p:extLst>
      <p:ext uri="{BB962C8B-B14F-4D97-AF65-F5344CB8AC3E}">
        <p14:creationId xmlns:p14="http://schemas.microsoft.com/office/powerpoint/2010/main" val="227085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6019800" cy="5105400"/>
          </a:xfrm>
        </p:spPr>
      </p:pic>
    </p:spTree>
    <p:extLst>
      <p:ext uri="{BB962C8B-B14F-4D97-AF65-F5344CB8AC3E}">
        <p14:creationId xmlns:p14="http://schemas.microsoft.com/office/powerpoint/2010/main" val="293862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855" y="1905001"/>
            <a:ext cx="5396345" cy="289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8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5105400" cy="4419600"/>
          </a:xfrm>
        </p:spPr>
      </p:pic>
    </p:spTree>
    <p:extLst>
      <p:ext uri="{BB962C8B-B14F-4D97-AF65-F5344CB8AC3E}">
        <p14:creationId xmlns:p14="http://schemas.microsoft.com/office/powerpoint/2010/main" val="1419023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182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Frederic Remington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Frederic Remington</dc:title>
  <dc:creator>Stevens</dc:creator>
  <cp:lastModifiedBy>Karen R</cp:lastModifiedBy>
  <cp:revision>22</cp:revision>
  <dcterms:created xsi:type="dcterms:W3CDTF">2015-02-27T17:45:13Z</dcterms:created>
  <dcterms:modified xsi:type="dcterms:W3CDTF">2019-03-29T19:50:18Z</dcterms:modified>
</cp:coreProperties>
</file>