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5" r:id="rId4"/>
    <p:sldId id="258" r:id="rId5"/>
    <p:sldId id="259" r:id="rId6"/>
    <p:sldId id="267" r:id="rId7"/>
    <p:sldId id="260" r:id="rId8"/>
    <p:sldId id="261" r:id="rId9"/>
    <p:sldId id="262" r:id="rId10"/>
    <p:sldId id="263" r:id="rId11"/>
    <p:sldId id="269" r:id="rId12"/>
    <p:sldId id="264"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5" d="100"/>
          <a:sy n="65" d="100"/>
        </p:scale>
        <p:origin x="71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R" userId="d62c0a332284639f" providerId="LiveId" clId="{DEC06128-6552-408B-B470-E611F49AB3EB}"/>
    <pc:docChg chg="custSel modSld">
      <pc:chgData name="Karen R" userId="d62c0a332284639f" providerId="LiveId" clId="{DEC06128-6552-408B-B470-E611F49AB3EB}" dt="2019-05-06T16:01:13.490" v="14" actId="20577"/>
      <pc:docMkLst>
        <pc:docMk/>
      </pc:docMkLst>
      <pc:sldChg chg="modSp">
        <pc:chgData name="Karen R" userId="d62c0a332284639f" providerId="LiveId" clId="{DEC06128-6552-408B-B470-E611F49AB3EB}" dt="2019-05-06T16:01:13.490" v="14" actId="20577"/>
        <pc:sldMkLst>
          <pc:docMk/>
          <pc:sldMk cId="2674520606" sldId="261"/>
        </pc:sldMkLst>
        <pc:spChg chg="mod">
          <ac:chgData name="Karen R" userId="d62c0a332284639f" providerId="LiveId" clId="{DEC06128-6552-408B-B470-E611F49AB3EB}" dt="2019-05-06T16:01:13.490" v="14" actId="20577"/>
          <ac:spMkLst>
            <pc:docMk/>
            <pc:sldMk cId="2674520606" sldId="261"/>
            <ac:spMk id="3" creationId="{F0A8C011-36E9-43C1-8EEF-9A6951903AE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81271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57D7DB-97E5-4357-9A4B-9A98D6500ACA}"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70734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88053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6523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122362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007493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1761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73873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150227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186855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569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57D7DB-97E5-4357-9A4B-9A98D6500ACA}"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272749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57D7DB-97E5-4357-9A4B-9A98D6500ACA}"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91583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238492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218023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057D7DB-97E5-4357-9A4B-9A98D6500ACA}" type="datetimeFigureOut">
              <a:rPr lang="en-US" smtClean="0"/>
              <a:t>5/6/2019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700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57D7DB-97E5-4357-9A4B-9A98D6500ACA}"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94C8D-79E3-4687-9F91-B67B97E20D1F}" type="slidenum">
              <a:rPr lang="en-US" smtClean="0"/>
              <a:t>‹#›</a:t>
            </a:fld>
            <a:endParaRPr lang="en-US"/>
          </a:p>
        </p:txBody>
      </p:sp>
    </p:spTree>
    <p:extLst>
      <p:ext uri="{BB962C8B-B14F-4D97-AF65-F5344CB8AC3E}">
        <p14:creationId xmlns:p14="http://schemas.microsoft.com/office/powerpoint/2010/main" val="384118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57D7DB-97E5-4357-9A4B-9A98D6500ACA}" type="datetimeFigureOut">
              <a:rPr lang="en-US" smtClean="0"/>
              <a:t>5/6/2019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294C8D-79E3-4687-9F91-B67B97E20D1F}" type="slidenum">
              <a:rPr lang="en-US" smtClean="0"/>
              <a:t>‹#›</a:t>
            </a:fld>
            <a:endParaRPr lang="en-US"/>
          </a:p>
        </p:txBody>
      </p:sp>
    </p:spTree>
    <p:extLst>
      <p:ext uri="{BB962C8B-B14F-4D97-AF65-F5344CB8AC3E}">
        <p14:creationId xmlns:p14="http://schemas.microsoft.com/office/powerpoint/2010/main" val="106814314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BAFA-8D75-4086-8937-EE7B108E9813}"/>
              </a:ext>
            </a:extLst>
          </p:cNvPr>
          <p:cNvSpPr>
            <a:spLocks noGrp="1"/>
          </p:cNvSpPr>
          <p:nvPr>
            <p:ph type="ctrTitle"/>
          </p:nvPr>
        </p:nvSpPr>
        <p:spPr>
          <a:xfrm>
            <a:off x="954157" y="5066403"/>
            <a:ext cx="10482469" cy="886033"/>
          </a:xfrm>
        </p:spPr>
        <p:txBody>
          <a:bodyPr>
            <a:normAutofit fontScale="90000"/>
          </a:bodyPr>
          <a:lstStyle/>
          <a:p>
            <a:pPr algn="ctr"/>
            <a:r>
              <a:rPr lang="en-US" dirty="0"/>
              <a:t>I Have Something To Say</a:t>
            </a:r>
          </a:p>
        </p:txBody>
      </p:sp>
      <p:sp>
        <p:nvSpPr>
          <p:cNvPr id="3" name="Subtitle 2">
            <a:extLst>
              <a:ext uri="{FF2B5EF4-FFF2-40B4-BE49-F238E27FC236}">
                <a16:creationId xmlns:a16="http://schemas.microsoft.com/office/drawing/2014/main" id="{4EAD4AC7-891A-4B5A-86FD-CBC7621D821B}"/>
              </a:ext>
            </a:extLst>
          </p:cNvPr>
          <p:cNvSpPr>
            <a:spLocks noGrp="1"/>
          </p:cNvSpPr>
          <p:nvPr>
            <p:ph type="subTitle" idx="1"/>
          </p:nvPr>
        </p:nvSpPr>
        <p:spPr>
          <a:xfrm>
            <a:off x="1285459" y="5952436"/>
            <a:ext cx="9144000" cy="585649"/>
          </a:xfrm>
        </p:spPr>
        <p:txBody>
          <a:bodyPr/>
          <a:lstStyle/>
          <a:p>
            <a:r>
              <a:rPr lang="en-US" dirty="0"/>
              <a:t>Using Art To Get Across A Message</a:t>
            </a:r>
          </a:p>
        </p:txBody>
      </p:sp>
      <p:pic>
        <p:nvPicPr>
          <p:cNvPr id="5" name="Picture 4">
            <a:extLst>
              <a:ext uri="{FF2B5EF4-FFF2-40B4-BE49-F238E27FC236}">
                <a16:creationId xmlns:a16="http://schemas.microsoft.com/office/drawing/2014/main" id="{9487006A-7E86-4B25-9996-CD4332534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841" y="319915"/>
            <a:ext cx="4479235" cy="4479235"/>
          </a:xfrm>
          <a:prstGeom prst="rect">
            <a:avLst/>
          </a:prstGeom>
        </p:spPr>
      </p:pic>
    </p:spTree>
    <p:extLst>
      <p:ext uri="{BB962C8B-B14F-4D97-AF65-F5344CB8AC3E}">
        <p14:creationId xmlns:p14="http://schemas.microsoft.com/office/powerpoint/2010/main" val="87097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12AC3-B0D6-4AD4-96CE-D0E17892D78B}"/>
              </a:ext>
            </a:extLst>
          </p:cNvPr>
          <p:cNvSpPr>
            <a:spLocks noGrp="1"/>
          </p:cNvSpPr>
          <p:nvPr>
            <p:ph idx="1"/>
          </p:nvPr>
        </p:nvSpPr>
        <p:spPr>
          <a:xfrm>
            <a:off x="957539" y="780710"/>
            <a:ext cx="5138461" cy="1962490"/>
          </a:xfrm>
        </p:spPr>
        <p:txBody>
          <a:bodyPr>
            <a:normAutofit/>
          </a:bodyPr>
          <a:lstStyle/>
          <a:p>
            <a:r>
              <a:rPr lang="en-US" dirty="0"/>
              <a:t>Draw a picture of yourself from the shoulders up.  Make the picture look like you’re underwater with a mask and snorkel.  Use pencil and draw lightly so you can easily erase.</a:t>
            </a:r>
          </a:p>
          <a:p>
            <a:endParaRPr lang="en-US" dirty="0"/>
          </a:p>
          <a:p>
            <a:endParaRPr lang="en-US" dirty="0"/>
          </a:p>
        </p:txBody>
      </p:sp>
      <p:sp>
        <p:nvSpPr>
          <p:cNvPr id="4" name="TextBox 3">
            <a:extLst>
              <a:ext uri="{FF2B5EF4-FFF2-40B4-BE49-F238E27FC236}">
                <a16:creationId xmlns:a16="http://schemas.microsoft.com/office/drawing/2014/main" id="{38FB6DFA-DF1A-4B8A-B941-A94E507FC67E}"/>
              </a:ext>
            </a:extLst>
          </p:cNvPr>
          <p:cNvSpPr txBox="1"/>
          <p:nvPr/>
        </p:nvSpPr>
        <p:spPr>
          <a:xfrm>
            <a:off x="1099931" y="3429000"/>
            <a:ext cx="4996069" cy="2215991"/>
          </a:xfrm>
          <a:prstGeom prst="rect">
            <a:avLst/>
          </a:prstGeom>
          <a:noFill/>
        </p:spPr>
        <p:txBody>
          <a:bodyPr wrap="square" rtlCol="0">
            <a:spAutoFit/>
          </a:bodyPr>
          <a:lstStyle/>
          <a:p>
            <a:r>
              <a:rPr lang="en-US" sz="2000" dirty="0"/>
              <a:t>First, draw your head, neck, and shoulders.  (Don’t draw your hair yet.)</a:t>
            </a:r>
          </a:p>
          <a:p>
            <a:endParaRPr lang="en-US" sz="2000" dirty="0"/>
          </a:p>
          <a:p>
            <a:r>
              <a:rPr lang="en-US" sz="2000" dirty="0"/>
              <a:t>Don’t make your head too big or too small.  You’ll need room to draw a sea creature</a:t>
            </a:r>
            <a:r>
              <a:rPr lang="en-US" dirty="0"/>
              <a:t>.</a:t>
            </a:r>
          </a:p>
          <a:p>
            <a:endParaRPr lang="en-US" dirty="0"/>
          </a:p>
        </p:txBody>
      </p:sp>
      <p:pic>
        <p:nvPicPr>
          <p:cNvPr id="6" name="Picture 5">
            <a:extLst>
              <a:ext uri="{FF2B5EF4-FFF2-40B4-BE49-F238E27FC236}">
                <a16:creationId xmlns:a16="http://schemas.microsoft.com/office/drawing/2014/main" id="{FA23B5CA-D433-47C2-B205-6CF722D21CAC}"/>
              </a:ext>
            </a:extLst>
          </p:cNvPr>
          <p:cNvPicPr>
            <a:picLocks noChangeAspect="1"/>
          </p:cNvPicPr>
          <p:nvPr/>
        </p:nvPicPr>
        <p:blipFill rotWithShape="1">
          <a:blip r:embed="rId2">
            <a:extLst>
              <a:ext uri="{28A0092B-C50C-407E-A947-70E740481C1C}">
                <a14:useLocalDpi xmlns:a14="http://schemas.microsoft.com/office/drawing/2010/main" val="0"/>
              </a:ext>
            </a:extLst>
          </a:blip>
          <a:srcRect l="7923" t="7488" r="2222" b="3366"/>
          <a:stretch/>
        </p:blipFill>
        <p:spPr>
          <a:xfrm rot="5400000">
            <a:off x="5519529" y="1331846"/>
            <a:ext cx="6162264" cy="4585252"/>
          </a:xfrm>
          <a:prstGeom prst="rect">
            <a:avLst/>
          </a:prstGeom>
        </p:spPr>
      </p:pic>
    </p:spTree>
    <p:extLst>
      <p:ext uri="{BB962C8B-B14F-4D97-AF65-F5344CB8AC3E}">
        <p14:creationId xmlns:p14="http://schemas.microsoft.com/office/powerpoint/2010/main" val="297010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657C3-0035-4263-9E6F-1EDD84B8F989}"/>
              </a:ext>
            </a:extLst>
          </p:cNvPr>
          <p:cNvSpPr>
            <a:spLocks noGrp="1"/>
          </p:cNvSpPr>
          <p:nvPr>
            <p:ph idx="1"/>
          </p:nvPr>
        </p:nvSpPr>
        <p:spPr>
          <a:xfrm>
            <a:off x="917782" y="727702"/>
            <a:ext cx="4780653" cy="730038"/>
          </a:xfrm>
        </p:spPr>
        <p:txBody>
          <a:bodyPr/>
          <a:lstStyle/>
          <a:p>
            <a:pPr marL="0" indent="0">
              <a:buNone/>
            </a:pPr>
            <a:r>
              <a:rPr lang="en-US" dirty="0"/>
              <a:t>Next, draw your eyes and nose.</a:t>
            </a:r>
          </a:p>
          <a:p>
            <a:endParaRPr lang="en-US" dirty="0"/>
          </a:p>
        </p:txBody>
      </p:sp>
      <p:sp>
        <p:nvSpPr>
          <p:cNvPr id="4" name="TextBox 3">
            <a:extLst>
              <a:ext uri="{FF2B5EF4-FFF2-40B4-BE49-F238E27FC236}">
                <a16:creationId xmlns:a16="http://schemas.microsoft.com/office/drawing/2014/main" id="{21BB6C48-ABBD-4BE2-9525-B2E3A9327BE0}"/>
              </a:ext>
            </a:extLst>
          </p:cNvPr>
          <p:cNvSpPr txBox="1"/>
          <p:nvPr/>
        </p:nvSpPr>
        <p:spPr>
          <a:xfrm>
            <a:off x="6311000" y="529803"/>
            <a:ext cx="4620856" cy="1477328"/>
          </a:xfrm>
          <a:prstGeom prst="rect">
            <a:avLst/>
          </a:prstGeom>
          <a:noFill/>
        </p:spPr>
        <p:txBody>
          <a:bodyPr wrap="square" rtlCol="0">
            <a:spAutoFit/>
          </a:bodyPr>
          <a:lstStyle/>
          <a:p>
            <a:r>
              <a:rPr lang="en-US" dirty="0"/>
              <a:t>Now draw the mask AROUND your eyes and nose.  The mask goes from one side of your face to the other- don’t make it too small.</a:t>
            </a:r>
          </a:p>
          <a:p>
            <a:endParaRPr lang="en-US" dirty="0"/>
          </a:p>
        </p:txBody>
      </p:sp>
      <p:pic>
        <p:nvPicPr>
          <p:cNvPr id="6" name="Picture 5">
            <a:extLst>
              <a:ext uri="{FF2B5EF4-FFF2-40B4-BE49-F238E27FC236}">
                <a16:creationId xmlns:a16="http://schemas.microsoft.com/office/drawing/2014/main" id="{CC0FFC5A-9202-43AF-BE7E-EC833A04CA32}"/>
              </a:ext>
            </a:extLst>
          </p:cNvPr>
          <p:cNvPicPr>
            <a:picLocks noChangeAspect="1"/>
          </p:cNvPicPr>
          <p:nvPr/>
        </p:nvPicPr>
        <p:blipFill rotWithShape="1">
          <a:blip r:embed="rId2">
            <a:extLst>
              <a:ext uri="{28A0092B-C50C-407E-A947-70E740481C1C}">
                <a14:useLocalDpi xmlns:a14="http://schemas.microsoft.com/office/drawing/2010/main" val="0"/>
              </a:ext>
            </a:extLst>
          </a:blip>
          <a:srcRect l="6966" t="6661" r="3879" b="7369"/>
          <a:stretch/>
        </p:blipFill>
        <p:spPr>
          <a:xfrm rot="5400000">
            <a:off x="636838" y="2465644"/>
            <a:ext cx="4503875" cy="3257266"/>
          </a:xfrm>
          <a:prstGeom prst="rect">
            <a:avLst/>
          </a:prstGeom>
        </p:spPr>
      </p:pic>
      <p:pic>
        <p:nvPicPr>
          <p:cNvPr id="8" name="Picture 7">
            <a:extLst>
              <a:ext uri="{FF2B5EF4-FFF2-40B4-BE49-F238E27FC236}">
                <a16:creationId xmlns:a16="http://schemas.microsoft.com/office/drawing/2014/main" id="{3FFDD921-DFE1-41D6-8E4D-4969DBFB8223}"/>
              </a:ext>
            </a:extLst>
          </p:cNvPr>
          <p:cNvPicPr>
            <a:picLocks noChangeAspect="1"/>
          </p:cNvPicPr>
          <p:nvPr/>
        </p:nvPicPr>
        <p:blipFill rotWithShape="1">
          <a:blip r:embed="rId3">
            <a:extLst>
              <a:ext uri="{28A0092B-C50C-407E-A947-70E740481C1C}">
                <a14:useLocalDpi xmlns:a14="http://schemas.microsoft.com/office/drawing/2010/main" val="0"/>
              </a:ext>
            </a:extLst>
          </a:blip>
          <a:srcRect l="5771" t="13295" r="7463" b="4981"/>
          <a:stretch/>
        </p:blipFill>
        <p:spPr>
          <a:xfrm rot="5400000">
            <a:off x="6369491" y="2503461"/>
            <a:ext cx="4503875" cy="3181633"/>
          </a:xfrm>
          <a:prstGeom prst="rect">
            <a:avLst/>
          </a:prstGeom>
        </p:spPr>
      </p:pic>
    </p:spTree>
    <p:extLst>
      <p:ext uri="{BB962C8B-B14F-4D97-AF65-F5344CB8AC3E}">
        <p14:creationId xmlns:p14="http://schemas.microsoft.com/office/powerpoint/2010/main" val="328690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55CD6-C69F-4413-9724-C1E6F54EC20B}"/>
              </a:ext>
            </a:extLst>
          </p:cNvPr>
          <p:cNvSpPr>
            <a:spLocks noGrp="1"/>
          </p:cNvSpPr>
          <p:nvPr>
            <p:ph idx="1"/>
          </p:nvPr>
        </p:nvSpPr>
        <p:spPr>
          <a:xfrm>
            <a:off x="857652" y="504969"/>
            <a:ext cx="4464975" cy="1514902"/>
          </a:xfrm>
        </p:spPr>
        <p:txBody>
          <a:bodyPr>
            <a:normAutofit/>
          </a:bodyPr>
          <a:lstStyle/>
          <a:p>
            <a:pPr marL="0" indent="0">
              <a:buNone/>
            </a:pPr>
            <a:r>
              <a:rPr lang="en-US" dirty="0"/>
              <a:t>Now figure out where your mouth and the snorkel will go.  Think about what your mouth would look like with a snorkel.</a:t>
            </a:r>
          </a:p>
          <a:p>
            <a:endParaRPr lang="en-US" dirty="0"/>
          </a:p>
        </p:txBody>
      </p:sp>
      <p:sp>
        <p:nvSpPr>
          <p:cNvPr id="4" name="TextBox 3">
            <a:extLst>
              <a:ext uri="{FF2B5EF4-FFF2-40B4-BE49-F238E27FC236}">
                <a16:creationId xmlns:a16="http://schemas.microsoft.com/office/drawing/2014/main" id="{E966B14E-D32B-4F5F-9DAC-70A9D96DCD27}"/>
              </a:ext>
            </a:extLst>
          </p:cNvPr>
          <p:cNvSpPr txBox="1"/>
          <p:nvPr/>
        </p:nvSpPr>
        <p:spPr>
          <a:xfrm>
            <a:off x="6548769" y="504969"/>
            <a:ext cx="4314849" cy="1292662"/>
          </a:xfrm>
          <a:prstGeom prst="rect">
            <a:avLst/>
          </a:prstGeom>
          <a:noFill/>
        </p:spPr>
        <p:txBody>
          <a:bodyPr wrap="square" rtlCol="0">
            <a:spAutoFit/>
          </a:bodyPr>
          <a:lstStyle/>
          <a:p>
            <a:r>
              <a:rPr lang="en-US" sz="2000" dirty="0"/>
              <a:t>Draw your hair.  Imagine what your hair would look like in the water.  </a:t>
            </a:r>
          </a:p>
          <a:p>
            <a:endParaRPr lang="en-US" dirty="0"/>
          </a:p>
        </p:txBody>
      </p:sp>
      <p:pic>
        <p:nvPicPr>
          <p:cNvPr id="5" name="Picture 4">
            <a:extLst>
              <a:ext uri="{FF2B5EF4-FFF2-40B4-BE49-F238E27FC236}">
                <a16:creationId xmlns:a16="http://schemas.microsoft.com/office/drawing/2014/main" id="{39A31510-CFC7-4DB4-BE15-C8AEA1E3507A}"/>
              </a:ext>
            </a:extLst>
          </p:cNvPr>
          <p:cNvPicPr>
            <a:picLocks noChangeAspect="1"/>
          </p:cNvPicPr>
          <p:nvPr/>
        </p:nvPicPr>
        <p:blipFill rotWithShape="1">
          <a:blip r:embed="rId2">
            <a:extLst>
              <a:ext uri="{28A0092B-C50C-407E-A947-70E740481C1C}">
                <a14:useLocalDpi xmlns:a14="http://schemas.microsoft.com/office/drawing/2010/main" val="0"/>
              </a:ext>
            </a:extLst>
          </a:blip>
          <a:srcRect l="7363" t="6477" r="5314" b="6715"/>
          <a:stretch/>
        </p:blipFill>
        <p:spPr>
          <a:xfrm rot="5400000">
            <a:off x="530829" y="2545660"/>
            <a:ext cx="4473696" cy="3335494"/>
          </a:xfrm>
          <a:prstGeom prst="rect">
            <a:avLst/>
          </a:prstGeom>
        </p:spPr>
      </p:pic>
      <p:pic>
        <p:nvPicPr>
          <p:cNvPr id="7" name="Picture 6">
            <a:extLst>
              <a:ext uri="{FF2B5EF4-FFF2-40B4-BE49-F238E27FC236}">
                <a16:creationId xmlns:a16="http://schemas.microsoft.com/office/drawing/2014/main" id="{7F6CEBF8-D844-45B3-B967-25DB36240489}"/>
              </a:ext>
            </a:extLst>
          </p:cNvPr>
          <p:cNvPicPr>
            <a:picLocks noChangeAspect="1"/>
          </p:cNvPicPr>
          <p:nvPr/>
        </p:nvPicPr>
        <p:blipFill rotWithShape="1">
          <a:blip r:embed="rId3">
            <a:extLst>
              <a:ext uri="{28A0092B-C50C-407E-A947-70E740481C1C}">
                <a14:useLocalDpi xmlns:a14="http://schemas.microsoft.com/office/drawing/2010/main" val="0"/>
              </a:ext>
            </a:extLst>
          </a:blip>
          <a:srcRect l="3864" t="7765" r="7364" b="5426"/>
          <a:stretch/>
        </p:blipFill>
        <p:spPr>
          <a:xfrm rot="5400000">
            <a:off x="6257479" y="2471661"/>
            <a:ext cx="4590490" cy="3366698"/>
          </a:xfrm>
          <a:prstGeom prst="rect">
            <a:avLst/>
          </a:prstGeom>
        </p:spPr>
      </p:pic>
    </p:spTree>
    <p:extLst>
      <p:ext uri="{BB962C8B-B14F-4D97-AF65-F5344CB8AC3E}">
        <p14:creationId xmlns:p14="http://schemas.microsoft.com/office/powerpoint/2010/main" val="172163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7BED0-B66A-41F1-B422-F228B9E17479}"/>
              </a:ext>
            </a:extLst>
          </p:cNvPr>
          <p:cNvSpPr>
            <a:spLocks noGrp="1"/>
          </p:cNvSpPr>
          <p:nvPr>
            <p:ph idx="1"/>
          </p:nvPr>
        </p:nvSpPr>
        <p:spPr>
          <a:xfrm>
            <a:off x="970790" y="436153"/>
            <a:ext cx="4608375" cy="1376082"/>
          </a:xfrm>
        </p:spPr>
        <p:txBody>
          <a:bodyPr/>
          <a:lstStyle/>
          <a:p>
            <a:pPr marL="0" indent="0">
              <a:buNone/>
            </a:pPr>
            <a:r>
              <a:rPr lang="en-US" dirty="0"/>
              <a:t>Now draw in your favorite sea animal.  What sea creature do we need to protect?</a:t>
            </a:r>
          </a:p>
        </p:txBody>
      </p:sp>
      <p:pic>
        <p:nvPicPr>
          <p:cNvPr id="6" name="Picture 5">
            <a:extLst>
              <a:ext uri="{FF2B5EF4-FFF2-40B4-BE49-F238E27FC236}">
                <a16:creationId xmlns:a16="http://schemas.microsoft.com/office/drawing/2014/main" id="{58521D8B-3B72-49BE-BB01-73323738C277}"/>
              </a:ext>
            </a:extLst>
          </p:cNvPr>
          <p:cNvPicPr>
            <a:picLocks noChangeAspect="1"/>
          </p:cNvPicPr>
          <p:nvPr/>
        </p:nvPicPr>
        <p:blipFill rotWithShape="1">
          <a:blip r:embed="rId2">
            <a:extLst>
              <a:ext uri="{28A0092B-C50C-407E-A947-70E740481C1C}">
                <a14:useLocalDpi xmlns:a14="http://schemas.microsoft.com/office/drawing/2010/main" val="0"/>
              </a:ext>
            </a:extLst>
          </a:blip>
          <a:srcRect l="8502" t="8003" r="2608" b="5169"/>
          <a:stretch/>
        </p:blipFill>
        <p:spPr>
          <a:xfrm rot="5400000">
            <a:off x="625130" y="2175113"/>
            <a:ext cx="4902128" cy="3591339"/>
          </a:xfrm>
          <a:prstGeom prst="rect">
            <a:avLst/>
          </a:prstGeom>
        </p:spPr>
      </p:pic>
      <p:sp>
        <p:nvSpPr>
          <p:cNvPr id="7" name="TextBox 6">
            <a:extLst>
              <a:ext uri="{FF2B5EF4-FFF2-40B4-BE49-F238E27FC236}">
                <a16:creationId xmlns:a16="http://schemas.microsoft.com/office/drawing/2014/main" id="{FD9B3C82-A50B-4D8F-86E3-4C864D0AC198}"/>
              </a:ext>
            </a:extLst>
          </p:cNvPr>
          <p:cNvSpPr txBox="1"/>
          <p:nvPr/>
        </p:nvSpPr>
        <p:spPr>
          <a:xfrm>
            <a:off x="6228521" y="504055"/>
            <a:ext cx="5088835" cy="1015663"/>
          </a:xfrm>
          <a:prstGeom prst="rect">
            <a:avLst/>
          </a:prstGeom>
          <a:noFill/>
        </p:spPr>
        <p:txBody>
          <a:bodyPr wrap="square" rtlCol="0">
            <a:spAutoFit/>
          </a:bodyPr>
          <a:lstStyle/>
          <a:p>
            <a:r>
              <a:rPr lang="en-US" sz="2000" dirty="0"/>
              <a:t>Using a Sharpie, go over all your pencil lines so your drawing has a black outline.</a:t>
            </a:r>
          </a:p>
        </p:txBody>
      </p:sp>
      <p:pic>
        <p:nvPicPr>
          <p:cNvPr id="9" name="Picture 8">
            <a:extLst>
              <a:ext uri="{FF2B5EF4-FFF2-40B4-BE49-F238E27FC236}">
                <a16:creationId xmlns:a16="http://schemas.microsoft.com/office/drawing/2014/main" id="{E88A8615-BA8F-42C3-9FDC-BEACF2BB3BDD}"/>
              </a:ext>
            </a:extLst>
          </p:cNvPr>
          <p:cNvPicPr>
            <a:picLocks noChangeAspect="1"/>
          </p:cNvPicPr>
          <p:nvPr/>
        </p:nvPicPr>
        <p:blipFill rotWithShape="1">
          <a:blip r:embed="rId3">
            <a:extLst>
              <a:ext uri="{28A0092B-C50C-407E-A947-70E740481C1C}">
                <a14:useLocalDpi xmlns:a14="http://schemas.microsoft.com/office/drawing/2010/main" val="0"/>
              </a:ext>
            </a:extLst>
          </a:blip>
          <a:srcRect l="6360" t="7488" r="7350" b="6714"/>
          <a:stretch/>
        </p:blipFill>
        <p:spPr>
          <a:xfrm rot="5400000">
            <a:off x="6265559" y="2150283"/>
            <a:ext cx="4815984" cy="3591340"/>
          </a:xfrm>
          <a:prstGeom prst="rect">
            <a:avLst/>
          </a:prstGeom>
        </p:spPr>
      </p:pic>
    </p:spTree>
    <p:extLst>
      <p:ext uri="{BB962C8B-B14F-4D97-AF65-F5344CB8AC3E}">
        <p14:creationId xmlns:p14="http://schemas.microsoft.com/office/powerpoint/2010/main" val="248500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82D94-7BF9-40D9-81C9-D2D72297B6FB}"/>
              </a:ext>
            </a:extLst>
          </p:cNvPr>
          <p:cNvSpPr>
            <a:spLocks noGrp="1"/>
          </p:cNvSpPr>
          <p:nvPr>
            <p:ph idx="1"/>
          </p:nvPr>
        </p:nvSpPr>
        <p:spPr>
          <a:xfrm>
            <a:off x="1076808" y="475909"/>
            <a:ext cx="5642045" cy="1962491"/>
          </a:xfrm>
        </p:spPr>
        <p:txBody>
          <a:bodyPr/>
          <a:lstStyle/>
          <a:p>
            <a:r>
              <a:rPr lang="en-US" dirty="0"/>
              <a:t>Finish by using water color paints to color in your drawing.  Remember, only use a little water on your brush.  Too much water will make everything sloppy and soggy.</a:t>
            </a:r>
          </a:p>
        </p:txBody>
      </p:sp>
      <p:pic>
        <p:nvPicPr>
          <p:cNvPr id="4" name="Picture 3">
            <a:extLst>
              <a:ext uri="{FF2B5EF4-FFF2-40B4-BE49-F238E27FC236}">
                <a16:creationId xmlns:a16="http://schemas.microsoft.com/office/drawing/2014/main" id="{03F48D0D-6FDF-4B25-A798-E47EAA55A93C}"/>
              </a:ext>
            </a:extLst>
          </p:cNvPr>
          <p:cNvPicPr>
            <a:picLocks noChangeAspect="1"/>
          </p:cNvPicPr>
          <p:nvPr/>
        </p:nvPicPr>
        <p:blipFill rotWithShape="1">
          <a:blip r:embed="rId2">
            <a:extLst>
              <a:ext uri="{28A0092B-C50C-407E-A947-70E740481C1C}">
                <a14:useLocalDpi xmlns:a14="http://schemas.microsoft.com/office/drawing/2010/main" val="0"/>
              </a:ext>
            </a:extLst>
          </a:blip>
          <a:srcRect l="6602" t="10837" r="10338" b="6715"/>
          <a:stretch/>
        </p:blipFill>
        <p:spPr>
          <a:xfrm rot="5400000">
            <a:off x="6453028" y="1050746"/>
            <a:ext cx="4499090" cy="3349417"/>
          </a:xfrm>
          <a:prstGeom prst="rect">
            <a:avLst/>
          </a:prstGeom>
        </p:spPr>
      </p:pic>
      <p:pic>
        <p:nvPicPr>
          <p:cNvPr id="6" name="Picture 5">
            <a:extLst>
              <a:ext uri="{FF2B5EF4-FFF2-40B4-BE49-F238E27FC236}">
                <a16:creationId xmlns:a16="http://schemas.microsoft.com/office/drawing/2014/main" id="{70ED0D46-B8BE-4DD4-9E03-70F96787153B}"/>
              </a:ext>
            </a:extLst>
          </p:cNvPr>
          <p:cNvPicPr>
            <a:picLocks noChangeAspect="1"/>
          </p:cNvPicPr>
          <p:nvPr/>
        </p:nvPicPr>
        <p:blipFill rotWithShape="1">
          <a:blip r:embed="rId3">
            <a:extLst>
              <a:ext uri="{28A0092B-C50C-407E-A947-70E740481C1C}">
                <a14:useLocalDpi xmlns:a14="http://schemas.microsoft.com/office/drawing/2010/main" val="0"/>
              </a:ext>
            </a:extLst>
          </a:blip>
          <a:srcRect l="22223" r="4735"/>
          <a:stretch/>
        </p:blipFill>
        <p:spPr>
          <a:xfrm rot="5400000">
            <a:off x="1866515" y="2238735"/>
            <a:ext cx="3867504" cy="3971098"/>
          </a:xfrm>
          <a:prstGeom prst="rect">
            <a:avLst/>
          </a:prstGeom>
        </p:spPr>
      </p:pic>
      <p:sp>
        <p:nvSpPr>
          <p:cNvPr id="7" name="TextBox 6">
            <a:extLst>
              <a:ext uri="{FF2B5EF4-FFF2-40B4-BE49-F238E27FC236}">
                <a16:creationId xmlns:a16="http://schemas.microsoft.com/office/drawing/2014/main" id="{9484BDA8-9D4D-44AD-9CDA-5F9D6469405C}"/>
              </a:ext>
            </a:extLst>
          </p:cNvPr>
          <p:cNvSpPr txBox="1"/>
          <p:nvPr/>
        </p:nvSpPr>
        <p:spPr>
          <a:xfrm>
            <a:off x="6467061" y="5367130"/>
            <a:ext cx="5035826" cy="923330"/>
          </a:xfrm>
          <a:prstGeom prst="rect">
            <a:avLst/>
          </a:prstGeom>
          <a:noFill/>
        </p:spPr>
        <p:txBody>
          <a:bodyPr wrap="square" rtlCol="0">
            <a:spAutoFit/>
          </a:bodyPr>
          <a:lstStyle/>
          <a:p>
            <a:r>
              <a:rPr lang="en-US" dirty="0"/>
              <a:t>Water color paint is fun to work with because you can layer the paint to make it more interesting.</a:t>
            </a:r>
          </a:p>
        </p:txBody>
      </p:sp>
    </p:spTree>
    <p:extLst>
      <p:ext uri="{BB962C8B-B14F-4D97-AF65-F5344CB8AC3E}">
        <p14:creationId xmlns:p14="http://schemas.microsoft.com/office/powerpoint/2010/main" val="152628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C274-91AD-497F-BE63-C76454915663}"/>
              </a:ext>
            </a:extLst>
          </p:cNvPr>
          <p:cNvSpPr>
            <a:spLocks noGrp="1"/>
          </p:cNvSpPr>
          <p:nvPr>
            <p:ph type="title"/>
          </p:nvPr>
        </p:nvSpPr>
        <p:spPr/>
        <p:txBody>
          <a:bodyPr/>
          <a:lstStyle/>
          <a:p>
            <a:r>
              <a:rPr lang="en-US" b="1" dirty="0">
                <a:solidFill>
                  <a:srgbClr val="92D050"/>
                </a:solidFill>
              </a:rPr>
              <a:t>Using Art</a:t>
            </a:r>
          </a:p>
        </p:txBody>
      </p:sp>
      <p:sp>
        <p:nvSpPr>
          <p:cNvPr id="3" name="Content Placeholder 2">
            <a:extLst>
              <a:ext uri="{FF2B5EF4-FFF2-40B4-BE49-F238E27FC236}">
                <a16:creationId xmlns:a16="http://schemas.microsoft.com/office/drawing/2014/main" id="{358FE120-9E45-4069-8ED2-AC0D7E18D923}"/>
              </a:ext>
            </a:extLst>
          </p:cNvPr>
          <p:cNvSpPr>
            <a:spLocks noGrp="1"/>
          </p:cNvSpPr>
          <p:nvPr>
            <p:ph idx="1"/>
          </p:nvPr>
        </p:nvSpPr>
        <p:spPr/>
        <p:txBody>
          <a:bodyPr/>
          <a:lstStyle/>
          <a:p>
            <a:pPr marL="0" indent="0">
              <a:buNone/>
            </a:pPr>
            <a:r>
              <a:rPr lang="en-US" b="1" dirty="0"/>
              <a:t>Usually in an art lesson, we teach you a piece of theory behind art.  (Theory are ideas about the way things work.)  So far this year, we’ve covered creating different pattern and textures and also using contrasting colors to make things “pop” on the page.</a:t>
            </a:r>
          </a:p>
          <a:p>
            <a:pPr marL="0" indent="0">
              <a:buNone/>
            </a:pPr>
            <a:endParaRPr lang="en-US" b="1" dirty="0"/>
          </a:p>
          <a:p>
            <a:pPr marL="0" indent="0">
              <a:buNone/>
            </a:pPr>
            <a:r>
              <a:rPr lang="en-US" b="1" dirty="0"/>
              <a:t>But today’s lesson is going to be different.  We’re going to learn about using art as a way to get a message across.</a:t>
            </a:r>
          </a:p>
        </p:txBody>
      </p:sp>
    </p:spTree>
    <p:extLst>
      <p:ext uri="{BB962C8B-B14F-4D97-AF65-F5344CB8AC3E}">
        <p14:creationId xmlns:p14="http://schemas.microsoft.com/office/powerpoint/2010/main" val="356475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14165-09C1-4A3F-8F2A-CBDFD748C49D}"/>
              </a:ext>
            </a:extLst>
          </p:cNvPr>
          <p:cNvSpPr>
            <a:spLocks noGrp="1"/>
          </p:cNvSpPr>
          <p:nvPr>
            <p:ph idx="1"/>
          </p:nvPr>
        </p:nvSpPr>
        <p:spPr>
          <a:xfrm>
            <a:off x="446222" y="517643"/>
            <a:ext cx="8946541" cy="1990725"/>
          </a:xfrm>
        </p:spPr>
        <p:txBody>
          <a:bodyPr/>
          <a:lstStyle/>
          <a:p>
            <a:r>
              <a:rPr lang="en-US" b="1" dirty="0"/>
              <a:t>Sometimes people can feel very strongly about something and want to tell others about it.  They may want something to change in the world.  But they don’t know what words to use, or they might be to shy to actually say anything.  Creating a picture can help them get that message to other people in an amazing way.</a:t>
            </a:r>
          </a:p>
          <a:p>
            <a:endParaRPr lang="en-US" dirty="0"/>
          </a:p>
        </p:txBody>
      </p:sp>
      <p:pic>
        <p:nvPicPr>
          <p:cNvPr id="13" name="Picture 12">
            <a:extLst>
              <a:ext uri="{FF2B5EF4-FFF2-40B4-BE49-F238E27FC236}">
                <a16:creationId xmlns:a16="http://schemas.microsoft.com/office/drawing/2014/main" id="{F37CDCC5-FAF8-4AB1-8C5E-5740AA1C7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568" y="822651"/>
            <a:ext cx="1665279" cy="2211699"/>
          </a:xfrm>
          <a:prstGeom prst="rect">
            <a:avLst/>
          </a:prstGeom>
        </p:spPr>
      </p:pic>
      <p:pic>
        <p:nvPicPr>
          <p:cNvPr id="15" name="Picture 14">
            <a:extLst>
              <a:ext uri="{FF2B5EF4-FFF2-40B4-BE49-F238E27FC236}">
                <a16:creationId xmlns:a16="http://schemas.microsoft.com/office/drawing/2014/main" id="{982DC787-4445-4676-9F03-7686A3F38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150" y="2344492"/>
            <a:ext cx="4904685" cy="2761461"/>
          </a:xfrm>
          <a:prstGeom prst="rect">
            <a:avLst/>
          </a:prstGeom>
        </p:spPr>
      </p:pic>
      <p:pic>
        <p:nvPicPr>
          <p:cNvPr id="7" name="Picture 6">
            <a:extLst>
              <a:ext uri="{FF2B5EF4-FFF2-40B4-BE49-F238E27FC236}">
                <a16:creationId xmlns:a16="http://schemas.microsoft.com/office/drawing/2014/main" id="{972C479F-7B83-4E7F-80EC-AB0927D56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29" y="2443434"/>
            <a:ext cx="3148706" cy="2278518"/>
          </a:xfrm>
          <a:prstGeom prst="rect">
            <a:avLst/>
          </a:prstGeom>
        </p:spPr>
      </p:pic>
      <p:pic>
        <p:nvPicPr>
          <p:cNvPr id="9" name="Picture 8">
            <a:extLst>
              <a:ext uri="{FF2B5EF4-FFF2-40B4-BE49-F238E27FC236}">
                <a16:creationId xmlns:a16="http://schemas.microsoft.com/office/drawing/2014/main" id="{4D8B859B-0297-46EF-81A2-369EFFEC1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60" y="4458044"/>
            <a:ext cx="1752600" cy="1990725"/>
          </a:xfrm>
          <a:prstGeom prst="rect">
            <a:avLst/>
          </a:prstGeom>
        </p:spPr>
      </p:pic>
      <p:pic>
        <p:nvPicPr>
          <p:cNvPr id="17" name="Picture 16">
            <a:extLst>
              <a:ext uri="{FF2B5EF4-FFF2-40B4-BE49-F238E27FC236}">
                <a16:creationId xmlns:a16="http://schemas.microsoft.com/office/drawing/2014/main" id="{75C60BB8-5ADF-4671-BF06-1860F369D150}"/>
              </a:ext>
            </a:extLst>
          </p:cNvPr>
          <p:cNvPicPr>
            <a:picLocks noChangeAspect="1"/>
          </p:cNvPicPr>
          <p:nvPr/>
        </p:nvPicPr>
        <p:blipFill rotWithShape="1">
          <a:blip r:embed="rId6">
            <a:extLst>
              <a:ext uri="{28A0092B-C50C-407E-A947-70E740481C1C}">
                <a14:useLocalDpi xmlns:a14="http://schemas.microsoft.com/office/drawing/2010/main" val="0"/>
              </a:ext>
            </a:extLst>
          </a:blip>
          <a:srcRect l="17403" t="25619" r="11242" b="17461"/>
          <a:stretch/>
        </p:blipFill>
        <p:spPr>
          <a:xfrm>
            <a:off x="8378582" y="4721952"/>
            <a:ext cx="3564506" cy="1896956"/>
          </a:xfrm>
          <a:prstGeom prst="rect">
            <a:avLst/>
          </a:prstGeom>
        </p:spPr>
      </p:pic>
      <p:pic>
        <p:nvPicPr>
          <p:cNvPr id="5" name="Picture 4">
            <a:extLst>
              <a:ext uri="{FF2B5EF4-FFF2-40B4-BE49-F238E27FC236}">
                <a16:creationId xmlns:a16="http://schemas.microsoft.com/office/drawing/2014/main" id="{FD4F53AF-9BEA-44C8-A2FC-1EE05B5901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0405" y="4400515"/>
            <a:ext cx="2247900" cy="2285365"/>
          </a:xfrm>
          <a:prstGeom prst="rect">
            <a:avLst/>
          </a:prstGeom>
        </p:spPr>
      </p:pic>
    </p:spTree>
    <p:extLst>
      <p:ext uri="{BB962C8B-B14F-4D97-AF65-F5344CB8AC3E}">
        <p14:creationId xmlns:p14="http://schemas.microsoft.com/office/powerpoint/2010/main" val="150477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FD21-847D-4DDB-AD72-24E9E10C9909}"/>
              </a:ext>
            </a:extLst>
          </p:cNvPr>
          <p:cNvSpPr>
            <a:spLocks noGrp="1"/>
          </p:cNvSpPr>
          <p:nvPr>
            <p:ph type="title"/>
          </p:nvPr>
        </p:nvSpPr>
        <p:spPr/>
        <p:txBody>
          <a:bodyPr/>
          <a:lstStyle/>
          <a:p>
            <a:r>
              <a:rPr lang="en-US" b="1" dirty="0">
                <a:solidFill>
                  <a:srgbClr val="92D050"/>
                </a:solidFill>
              </a:rPr>
              <a:t>Let Me See…</a:t>
            </a:r>
          </a:p>
        </p:txBody>
      </p:sp>
      <p:sp>
        <p:nvSpPr>
          <p:cNvPr id="3" name="Content Placeholder 2">
            <a:extLst>
              <a:ext uri="{FF2B5EF4-FFF2-40B4-BE49-F238E27FC236}">
                <a16:creationId xmlns:a16="http://schemas.microsoft.com/office/drawing/2014/main" id="{36F8A0D9-1D37-4247-AC29-46C3EBE61276}"/>
              </a:ext>
            </a:extLst>
          </p:cNvPr>
          <p:cNvSpPr>
            <a:spLocks noGrp="1"/>
          </p:cNvSpPr>
          <p:nvPr>
            <p:ph idx="1"/>
          </p:nvPr>
        </p:nvSpPr>
        <p:spPr>
          <a:xfrm>
            <a:off x="1103312" y="1404730"/>
            <a:ext cx="9498427" cy="4837044"/>
          </a:xfrm>
        </p:spPr>
        <p:txBody>
          <a:bodyPr>
            <a:normAutofit/>
          </a:bodyPr>
          <a:lstStyle/>
          <a:p>
            <a:r>
              <a:rPr lang="en-US" b="1" dirty="0"/>
              <a:t>Art is a “Visual Medium.”  That means the we see art with our eyes.  Our brains literally think differently about art because we are using a different part of our brains to make sense of what we see than if we heard the same message.  This can have a profound effect on our emotions and senses.</a:t>
            </a:r>
          </a:p>
          <a:p>
            <a:endParaRPr lang="en-US" b="1" dirty="0"/>
          </a:p>
        </p:txBody>
      </p:sp>
      <p:pic>
        <p:nvPicPr>
          <p:cNvPr id="5" name="Picture 4">
            <a:extLst>
              <a:ext uri="{FF2B5EF4-FFF2-40B4-BE49-F238E27FC236}">
                <a16:creationId xmlns:a16="http://schemas.microsoft.com/office/drawing/2014/main" id="{354E705B-21AD-40CC-994C-E584065AA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721" y="3279333"/>
            <a:ext cx="4082557" cy="2576933"/>
          </a:xfrm>
          <a:prstGeom prst="rect">
            <a:avLst/>
          </a:prstGeom>
        </p:spPr>
      </p:pic>
    </p:spTree>
    <p:extLst>
      <p:ext uri="{BB962C8B-B14F-4D97-AF65-F5344CB8AC3E}">
        <p14:creationId xmlns:p14="http://schemas.microsoft.com/office/powerpoint/2010/main" val="151131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1C06-9D44-4F7F-8567-55B857D7699D}"/>
              </a:ext>
            </a:extLst>
          </p:cNvPr>
          <p:cNvSpPr>
            <a:spLocks noGrp="1"/>
          </p:cNvSpPr>
          <p:nvPr>
            <p:ph type="title"/>
          </p:nvPr>
        </p:nvSpPr>
        <p:spPr/>
        <p:txBody>
          <a:bodyPr/>
          <a:lstStyle/>
          <a:p>
            <a:r>
              <a:rPr lang="en-US" b="1" dirty="0">
                <a:solidFill>
                  <a:srgbClr val="92D050"/>
                </a:solidFill>
              </a:rPr>
              <a:t>Robert </a:t>
            </a:r>
            <a:r>
              <a:rPr lang="en-US" b="1" dirty="0" err="1">
                <a:solidFill>
                  <a:srgbClr val="92D050"/>
                </a:solidFill>
              </a:rPr>
              <a:t>Wyland</a:t>
            </a:r>
            <a:endParaRPr lang="en-US" b="1" dirty="0">
              <a:solidFill>
                <a:srgbClr val="92D050"/>
              </a:solidFill>
            </a:endParaRPr>
          </a:p>
        </p:txBody>
      </p:sp>
      <p:sp>
        <p:nvSpPr>
          <p:cNvPr id="3" name="Content Placeholder 2">
            <a:extLst>
              <a:ext uri="{FF2B5EF4-FFF2-40B4-BE49-F238E27FC236}">
                <a16:creationId xmlns:a16="http://schemas.microsoft.com/office/drawing/2014/main" id="{56BEE625-9729-4A6E-8B28-9F5665E8CF44}"/>
              </a:ext>
            </a:extLst>
          </p:cNvPr>
          <p:cNvSpPr>
            <a:spLocks noGrp="1"/>
          </p:cNvSpPr>
          <p:nvPr>
            <p:ph idx="1"/>
          </p:nvPr>
        </p:nvSpPr>
        <p:spPr>
          <a:xfrm>
            <a:off x="970790" y="1681857"/>
            <a:ext cx="5509523" cy="4195481"/>
          </a:xfrm>
        </p:spPr>
        <p:txBody>
          <a:bodyPr/>
          <a:lstStyle/>
          <a:p>
            <a:r>
              <a:rPr lang="en-US" b="1" dirty="0"/>
              <a:t>Robert </a:t>
            </a:r>
            <a:r>
              <a:rPr lang="en-US" b="1" dirty="0" err="1"/>
              <a:t>Wylan</a:t>
            </a:r>
            <a:r>
              <a:rPr lang="en-US" b="1" dirty="0"/>
              <a:t> grew up in Michigan.  But when he was 14 years old, his family took a trip to California where he saw the ocean for the first time.  </a:t>
            </a:r>
          </a:p>
          <a:p>
            <a:endParaRPr lang="en-US" b="1" dirty="0"/>
          </a:p>
          <a:p>
            <a:r>
              <a:rPr lang="en-US" b="1" dirty="0"/>
              <a:t>On that trip, he saw several grey whales migrating down the coast to Mexico.  The whales impacted him so much that when he grew up, he moved to California and began painting whales.  </a:t>
            </a:r>
          </a:p>
          <a:p>
            <a:endParaRPr lang="en-US" dirty="0"/>
          </a:p>
        </p:txBody>
      </p:sp>
      <p:pic>
        <p:nvPicPr>
          <p:cNvPr id="5" name="Picture 4">
            <a:extLst>
              <a:ext uri="{FF2B5EF4-FFF2-40B4-BE49-F238E27FC236}">
                <a16:creationId xmlns:a16="http://schemas.microsoft.com/office/drawing/2014/main" id="{22842040-4A18-4A30-86DE-15209BFF7FC2}"/>
              </a:ext>
            </a:extLst>
          </p:cNvPr>
          <p:cNvPicPr>
            <a:picLocks noChangeAspect="1"/>
          </p:cNvPicPr>
          <p:nvPr/>
        </p:nvPicPr>
        <p:blipFill rotWithShape="1">
          <a:blip r:embed="rId2">
            <a:extLst>
              <a:ext uri="{28A0092B-C50C-407E-A947-70E740481C1C}">
                <a14:useLocalDpi xmlns:a14="http://schemas.microsoft.com/office/drawing/2010/main" val="0"/>
              </a:ext>
            </a:extLst>
          </a:blip>
          <a:srcRect t="4974"/>
          <a:stretch/>
        </p:blipFill>
        <p:spPr>
          <a:xfrm>
            <a:off x="6804992" y="371125"/>
            <a:ext cx="4622800" cy="6034157"/>
          </a:xfrm>
          <a:prstGeom prst="rect">
            <a:avLst/>
          </a:prstGeom>
        </p:spPr>
      </p:pic>
    </p:spTree>
    <p:extLst>
      <p:ext uri="{BB962C8B-B14F-4D97-AF65-F5344CB8AC3E}">
        <p14:creationId xmlns:p14="http://schemas.microsoft.com/office/powerpoint/2010/main" val="259358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148E-A33F-4F67-AAC4-D9863D7E77A2}"/>
              </a:ext>
            </a:extLst>
          </p:cNvPr>
          <p:cNvSpPr>
            <a:spLocks noGrp="1"/>
          </p:cNvSpPr>
          <p:nvPr>
            <p:ph type="title"/>
          </p:nvPr>
        </p:nvSpPr>
        <p:spPr>
          <a:xfrm>
            <a:off x="646111" y="452718"/>
            <a:ext cx="9404723" cy="912256"/>
          </a:xfrm>
        </p:spPr>
        <p:txBody>
          <a:bodyPr/>
          <a:lstStyle/>
          <a:p>
            <a:r>
              <a:rPr lang="en-US" b="1" dirty="0">
                <a:solidFill>
                  <a:srgbClr val="92D050"/>
                </a:solidFill>
              </a:rPr>
              <a:t>Go Big or Go Home…</a:t>
            </a:r>
          </a:p>
        </p:txBody>
      </p:sp>
      <p:sp>
        <p:nvSpPr>
          <p:cNvPr id="3" name="Content Placeholder 2">
            <a:extLst>
              <a:ext uri="{FF2B5EF4-FFF2-40B4-BE49-F238E27FC236}">
                <a16:creationId xmlns:a16="http://schemas.microsoft.com/office/drawing/2014/main" id="{39F2BA65-44C3-42E3-9A3A-890D85DD8878}"/>
              </a:ext>
            </a:extLst>
          </p:cNvPr>
          <p:cNvSpPr>
            <a:spLocks noGrp="1"/>
          </p:cNvSpPr>
          <p:nvPr>
            <p:ph idx="1"/>
          </p:nvPr>
        </p:nvSpPr>
        <p:spPr>
          <a:xfrm>
            <a:off x="1104293" y="1364974"/>
            <a:ext cx="8946541" cy="1630017"/>
          </a:xfrm>
        </p:spPr>
        <p:txBody>
          <a:bodyPr/>
          <a:lstStyle/>
          <a:p>
            <a:r>
              <a:rPr lang="en-US" dirty="0"/>
              <a:t>But he didn’t just paint whales on pieces of paper.  He wanted other people so see how huge and amazing whales were.  So he painted whales and other underwater sea life on whole buildings… over 100 buildings in all!</a:t>
            </a:r>
          </a:p>
          <a:p>
            <a:endParaRPr lang="en-US" dirty="0"/>
          </a:p>
        </p:txBody>
      </p:sp>
      <p:pic>
        <p:nvPicPr>
          <p:cNvPr id="5" name="Picture 4">
            <a:extLst>
              <a:ext uri="{FF2B5EF4-FFF2-40B4-BE49-F238E27FC236}">
                <a16:creationId xmlns:a16="http://schemas.microsoft.com/office/drawing/2014/main" id="{1E7F3CA0-679F-43E0-8C91-B717E7DE8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39" y="2994991"/>
            <a:ext cx="5066524" cy="3342861"/>
          </a:xfrm>
          <a:prstGeom prst="rect">
            <a:avLst/>
          </a:prstGeom>
        </p:spPr>
      </p:pic>
      <p:pic>
        <p:nvPicPr>
          <p:cNvPr id="7" name="Picture 6">
            <a:extLst>
              <a:ext uri="{FF2B5EF4-FFF2-40B4-BE49-F238E27FC236}">
                <a16:creationId xmlns:a16="http://schemas.microsoft.com/office/drawing/2014/main" id="{447E4CEB-A44E-4BA0-A186-67CA3398C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46952"/>
            <a:ext cx="5143500" cy="3390900"/>
          </a:xfrm>
          <a:prstGeom prst="rect">
            <a:avLst/>
          </a:prstGeom>
        </p:spPr>
      </p:pic>
    </p:spTree>
    <p:extLst>
      <p:ext uri="{BB962C8B-B14F-4D97-AF65-F5344CB8AC3E}">
        <p14:creationId xmlns:p14="http://schemas.microsoft.com/office/powerpoint/2010/main" val="332333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F0967-9538-4E28-868B-D7513A5DD59E}"/>
              </a:ext>
            </a:extLst>
          </p:cNvPr>
          <p:cNvSpPr>
            <a:spLocks noGrp="1"/>
          </p:cNvSpPr>
          <p:nvPr>
            <p:ph idx="1"/>
          </p:nvPr>
        </p:nvSpPr>
        <p:spPr>
          <a:xfrm>
            <a:off x="3670852" y="2769705"/>
            <a:ext cx="5208105" cy="3707500"/>
          </a:xfrm>
        </p:spPr>
        <p:txBody>
          <a:bodyPr>
            <a:normAutofit lnSpcReduction="10000"/>
          </a:bodyPr>
          <a:lstStyle/>
          <a:p>
            <a:r>
              <a:rPr lang="en-US" b="1" dirty="0" err="1"/>
              <a:t>Wyland</a:t>
            </a:r>
            <a:r>
              <a:rPr lang="en-US" b="1" dirty="0"/>
              <a:t> realized that we as humans are hurting our oceans and destroying underwater habitats.  So using his art, he tells other people about how beautiful underwater sea creatures are and how we need to protect them.  </a:t>
            </a:r>
          </a:p>
          <a:p>
            <a:endParaRPr lang="en-US" b="1" dirty="0"/>
          </a:p>
          <a:p>
            <a:r>
              <a:rPr lang="en-US" b="1" dirty="0"/>
              <a:t>He also started the </a:t>
            </a:r>
            <a:r>
              <a:rPr lang="en-US" b="1" dirty="0" err="1"/>
              <a:t>Wyland</a:t>
            </a:r>
            <a:r>
              <a:rPr lang="en-US" b="1" dirty="0"/>
              <a:t> Foundation to teach kids about the environment and to help in other environmental projects.</a:t>
            </a:r>
          </a:p>
          <a:p>
            <a:endParaRPr lang="en-US" dirty="0"/>
          </a:p>
        </p:txBody>
      </p:sp>
      <p:pic>
        <p:nvPicPr>
          <p:cNvPr id="5" name="Picture 4">
            <a:extLst>
              <a:ext uri="{FF2B5EF4-FFF2-40B4-BE49-F238E27FC236}">
                <a16:creationId xmlns:a16="http://schemas.microsoft.com/office/drawing/2014/main" id="{F639DEC6-F26B-43BF-8BBE-756C016A1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309" y="213459"/>
            <a:ext cx="5912665" cy="2365066"/>
          </a:xfrm>
          <a:prstGeom prst="rect">
            <a:avLst/>
          </a:prstGeom>
        </p:spPr>
      </p:pic>
      <p:pic>
        <p:nvPicPr>
          <p:cNvPr id="6" name="Content Placeholder 4">
            <a:extLst>
              <a:ext uri="{FF2B5EF4-FFF2-40B4-BE49-F238E27FC236}">
                <a16:creationId xmlns:a16="http://schemas.microsoft.com/office/drawing/2014/main" id="{563C2082-7D03-474C-A4CF-AB8CBA429917}"/>
              </a:ext>
            </a:extLst>
          </p:cNvPr>
          <p:cNvPicPr>
            <a:picLocks noChangeAspect="1"/>
          </p:cNvPicPr>
          <p:nvPr/>
        </p:nvPicPr>
        <p:blipFill rotWithShape="1">
          <a:blip r:embed="rId3">
            <a:extLst>
              <a:ext uri="{28A0092B-C50C-407E-A947-70E740481C1C}">
                <a14:useLocalDpi xmlns:a14="http://schemas.microsoft.com/office/drawing/2010/main" val="0"/>
              </a:ext>
            </a:extLst>
          </a:blip>
          <a:srcRect l="5062" t="3447" r="5172" b="12645"/>
          <a:stretch/>
        </p:blipFill>
        <p:spPr>
          <a:xfrm>
            <a:off x="356710" y="2328298"/>
            <a:ext cx="3314142" cy="4148907"/>
          </a:xfrm>
          <a:prstGeom prst="rect">
            <a:avLst/>
          </a:prstGeom>
        </p:spPr>
      </p:pic>
      <p:pic>
        <p:nvPicPr>
          <p:cNvPr id="7" name="Picture 6">
            <a:extLst>
              <a:ext uri="{FF2B5EF4-FFF2-40B4-BE49-F238E27FC236}">
                <a16:creationId xmlns:a16="http://schemas.microsoft.com/office/drawing/2014/main" id="{E0281B50-1B1E-4F79-9693-2BF9D758FD31}"/>
              </a:ext>
            </a:extLst>
          </p:cNvPr>
          <p:cNvPicPr>
            <a:picLocks noChangeAspect="1"/>
          </p:cNvPicPr>
          <p:nvPr/>
        </p:nvPicPr>
        <p:blipFill rotWithShape="1">
          <a:blip r:embed="rId4">
            <a:extLst>
              <a:ext uri="{28A0092B-C50C-407E-A947-70E740481C1C}">
                <a14:useLocalDpi xmlns:a14="http://schemas.microsoft.com/office/drawing/2010/main" val="0"/>
              </a:ext>
            </a:extLst>
          </a:blip>
          <a:srcRect l="13454" t="4121" r="14741" b="15378"/>
          <a:stretch/>
        </p:blipFill>
        <p:spPr>
          <a:xfrm>
            <a:off x="8714392" y="1035224"/>
            <a:ext cx="3120898" cy="4787552"/>
          </a:xfrm>
          <a:prstGeom prst="rect">
            <a:avLst/>
          </a:prstGeom>
        </p:spPr>
      </p:pic>
    </p:spTree>
    <p:extLst>
      <p:ext uri="{BB962C8B-B14F-4D97-AF65-F5344CB8AC3E}">
        <p14:creationId xmlns:p14="http://schemas.microsoft.com/office/powerpoint/2010/main" val="321388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1CC7-4726-4076-90ED-40A3D2437671}"/>
              </a:ext>
            </a:extLst>
          </p:cNvPr>
          <p:cNvSpPr>
            <a:spLocks noGrp="1"/>
          </p:cNvSpPr>
          <p:nvPr>
            <p:ph type="title"/>
          </p:nvPr>
        </p:nvSpPr>
        <p:spPr>
          <a:xfrm>
            <a:off x="576798" y="319930"/>
            <a:ext cx="9404723" cy="845995"/>
          </a:xfrm>
        </p:spPr>
        <p:txBody>
          <a:bodyPr/>
          <a:lstStyle/>
          <a:p>
            <a:r>
              <a:rPr lang="en-US" b="1" dirty="0">
                <a:solidFill>
                  <a:srgbClr val="92D050"/>
                </a:solidFill>
              </a:rPr>
              <a:t>We are </a:t>
            </a:r>
            <a:r>
              <a:rPr lang="en-US" b="1" dirty="0" err="1">
                <a:solidFill>
                  <a:srgbClr val="92D050"/>
                </a:solidFill>
              </a:rPr>
              <a:t>Sooo</a:t>
            </a:r>
            <a:r>
              <a:rPr lang="en-US" b="1" dirty="0">
                <a:solidFill>
                  <a:srgbClr val="92D050"/>
                </a:solidFill>
              </a:rPr>
              <a:t> Lucky!</a:t>
            </a:r>
          </a:p>
        </p:txBody>
      </p:sp>
      <p:sp>
        <p:nvSpPr>
          <p:cNvPr id="3" name="Content Placeholder 2">
            <a:extLst>
              <a:ext uri="{FF2B5EF4-FFF2-40B4-BE49-F238E27FC236}">
                <a16:creationId xmlns:a16="http://schemas.microsoft.com/office/drawing/2014/main" id="{F0A8C011-36E9-43C1-8EEF-9A6951903AED}"/>
              </a:ext>
            </a:extLst>
          </p:cNvPr>
          <p:cNvSpPr>
            <a:spLocks noGrp="1"/>
          </p:cNvSpPr>
          <p:nvPr>
            <p:ph idx="1"/>
          </p:nvPr>
        </p:nvSpPr>
        <p:spPr>
          <a:xfrm>
            <a:off x="619534" y="1188123"/>
            <a:ext cx="8199714" cy="4195481"/>
          </a:xfrm>
        </p:spPr>
        <p:txBody>
          <a:bodyPr>
            <a:normAutofit/>
          </a:bodyPr>
          <a:lstStyle/>
          <a:p>
            <a:r>
              <a:rPr lang="en-US" dirty="0"/>
              <a:t>Here in Seattle we have underwater sea life all around us!  You can see crabs on the beach, starfish and anemones in the water, or even </a:t>
            </a:r>
            <a:r>
              <a:rPr lang="en-US"/>
              <a:t>orcas up </a:t>
            </a:r>
            <a:r>
              <a:rPr lang="en-US" dirty="0"/>
              <a:t>in the San </a:t>
            </a:r>
            <a:r>
              <a:rPr lang="en-US" dirty="0" err="1"/>
              <a:t>Juans</a:t>
            </a:r>
            <a:r>
              <a:rPr lang="en-US" dirty="0"/>
              <a:t>.  You can see salmon spawning  in our rivers and hear sea lions barking at the Ballard Lochs.  </a:t>
            </a:r>
          </a:p>
          <a:p>
            <a:r>
              <a:rPr lang="en-US" dirty="0"/>
              <a:t>But all that is threatened if we don’t take care of our water environments.  We need everyone who lives here to know that we have to do our part not to pollute!  </a:t>
            </a:r>
          </a:p>
          <a:p>
            <a:r>
              <a:rPr lang="en-US" dirty="0"/>
              <a:t>So you have a message to get out: protect our water creatures!</a:t>
            </a:r>
          </a:p>
          <a:p>
            <a:r>
              <a:rPr lang="en-US" dirty="0"/>
              <a:t>But how are you going to get your message out?</a:t>
            </a:r>
          </a:p>
        </p:txBody>
      </p:sp>
      <p:pic>
        <p:nvPicPr>
          <p:cNvPr id="5" name="Picture 4">
            <a:extLst>
              <a:ext uri="{FF2B5EF4-FFF2-40B4-BE49-F238E27FC236}">
                <a16:creationId xmlns:a16="http://schemas.microsoft.com/office/drawing/2014/main" id="{346CDBDB-3C10-4757-AB55-9645DE2D3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409" y="197932"/>
            <a:ext cx="2590501" cy="1980383"/>
          </a:xfrm>
          <a:prstGeom prst="rect">
            <a:avLst/>
          </a:prstGeom>
        </p:spPr>
      </p:pic>
      <p:pic>
        <p:nvPicPr>
          <p:cNvPr id="8" name="Picture 7">
            <a:extLst>
              <a:ext uri="{FF2B5EF4-FFF2-40B4-BE49-F238E27FC236}">
                <a16:creationId xmlns:a16="http://schemas.microsoft.com/office/drawing/2014/main" id="{15E5E038-B467-4E01-904A-148C7EFB8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337" y="2343649"/>
            <a:ext cx="2571573" cy="1764742"/>
          </a:xfrm>
          <a:prstGeom prst="rect">
            <a:avLst/>
          </a:prstGeom>
        </p:spPr>
      </p:pic>
      <p:pic>
        <p:nvPicPr>
          <p:cNvPr id="14" name="Picture 13">
            <a:extLst>
              <a:ext uri="{FF2B5EF4-FFF2-40B4-BE49-F238E27FC236}">
                <a16:creationId xmlns:a16="http://schemas.microsoft.com/office/drawing/2014/main" id="{06756F81-0681-4F31-B6DD-AB4284845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1183" y="4273724"/>
            <a:ext cx="2588727" cy="1941545"/>
          </a:xfrm>
          <a:prstGeom prst="rect">
            <a:avLst/>
          </a:prstGeom>
        </p:spPr>
      </p:pic>
      <p:pic>
        <p:nvPicPr>
          <p:cNvPr id="16" name="Picture 15">
            <a:extLst>
              <a:ext uri="{FF2B5EF4-FFF2-40B4-BE49-F238E27FC236}">
                <a16:creationId xmlns:a16="http://schemas.microsoft.com/office/drawing/2014/main" id="{5B6F5B30-225B-40B5-9502-6DE221ED9553}"/>
              </a:ext>
            </a:extLst>
          </p:cNvPr>
          <p:cNvPicPr>
            <a:picLocks noChangeAspect="1"/>
          </p:cNvPicPr>
          <p:nvPr/>
        </p:nvPicPr>
        <p:blipFill rotWithShape="1">
          <a:blip r:embed="rId5">
            <a:extLst>
              <a:ext uri="{28A0092B-C50C-407E-A947-70E740481C1C}">
                <a14:useLocalDpi xmlns:a14="http://schemas.microsoft.com/office/drawing/2010/main" val="0"/>
              </a:ext>
            </a:extLst>
          </a:blip>
          <a:srcRect t="20044"/>
          <a:stretch/>
        </p:blipFill>
        <p:spPr>
          <a:xfrm>
            <a:off x="724947" y="5257799"/>
            <a:ext cx="2847975" cy="1439394"/>
          </a:xfrm>
          <a:prstGeom prst="rect">
            <a:avLst/>
          </a:prstGeom>
        </p:spPr>
      </p:pic>
      <p:pic>
        <p:nvPicPr>
          <p:cNvPr id="18" name="Picture 17">
            <a:extLst>
              <a:ext uri="{FF2B5EF4-FFF2-40B4-BE49-F238E27FC236}">
                <a16:creationId xmlns:a16="http://schemas.microsoft.com/office/drawing/2014/main" id="{44F9BE5B-F2F6-4633-8406-7AB460E8838E}"/>
              </a:ext>
            </a:extLst>
          </p:cNvPr>
          <p:cNvPicPr>
            <a:picLocks noChangeAspect="1"/>
          </p:cNvPicPr>
          <p:nvPr/>
        </p:nvPicPr>
        <p:blipFill rotWithShape="1">
          <a:blip r:embed="rId6">
            <a:extLst>
              <a:ext uri="{28A0092B-C50C-407E-A947-70E740481C1C}">
                <a14:useLocalDpi xmlns:a14="http://schemas.microsoft.com/office/drawing/2010/main" val="0"/>
              </a:ext>
            </a:extLst>
          </a:blip>
          <a:srcRect t="14092" b="4865"/>
          <a:stretch/>
        </p:blipFill>
        <p:spPr>
          <a:xfrm>
            <a:off x="7124021" y="5153327"/>
            <a:ext cx="2857500" cy="1543866"/>
          </a:xfrm>
          <a:prstGeom prst="rect">
            <a:avLst/>
          </a:prstGeom>
        </p:spPr>
      </p:pic>
      <p:pic>
        <p:nvPicPr>
          <p:cNvPr id="22" name="Picture 21">
            <a:extLst>
              <a:ext uri="{FF2B5EF4-FFF2-40B4-BE49-F238E27FC236}">
                <a16:creationId xmlns:a16="http://schemas.microsoft.com/office/drawing/2014/main" id="{7DAF6B77-CF39-4592-83E7-5C126203F541}"/>
              </a:ext>
            </a:extLst>
          </p:cNvPr>
          <p:cNvPicPr>
            <a:picLocks noChangeAspect="1"/>
          </p:cNvPicPr>
          <p:nvPr/>
        </p:nvPicPr>
        <p:blipFill rotWithShape="1">
          <a:blip r:embed="rId7">
            <a:extLst>
              <a:ext uri="{28A0092B-C50C-407E-A947-70E740481C1C}">
                <a14:useLocalDpi xmlns:a14="http://schemas.microsoft.com/office/drawing/2010/main" val="0"/>
              </a:ext>
            </a:extLst>
          </a:blip>
          <a:srcRect t="17640" b="5574"/>
          <a:stretch/>
        </p:blipFill>
        <p:spPr>
          <a:xfrm>
            <a:off x="3924484" y="5257799"/>
            <a:ext cx="2847975" cy="1439394"/>
          </a:xfrm>
          <a:prstGeom prst="rect">
            <a:avLst/>
          </a:prstGeom>
        </p:spPr>
      </p:pic>
    </p:spTree>
    <p:extLst>
      <p:ext uri="{BB962C8B-B14F-4D97-AF65-F5344CB8AC3E}">
        <p14:creationId xmlns:p14="http://schemas.microsoft.com/office/powerpoint/2010/main" val="267452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5518-5590-4721-85EC-3DC22BE461B9}"/>
              </a:ext>
            </a:extLst>
          </p:cNvPr>
          <p:cNvSpPr>
            <a:spLocks noGrp="1"/>
          </p:cNvSpPr>
          <p:nvPr>
            <p:ph type="title"/>
          </p:nvPr>
        </p:nvSpPr>
        <p:spPr/>
        <p:txBody>
          <a:bodyPr/>
          <a:lstStyle/>
          <a:p>
            <a:r>
              <a:rPr lang="en-US" dirty="0"/>
              <a:t>Create a picture of yourself and your favorite Sea Creature</a:t>
            </a:r>
          </a:p>
        </p:txBody>
      </p:sp>
      <p:sp>
        <p:nvSpPr>
          <p:cNvPr id="3" name="Content Placeholder 2">
            <a:extLst>
              <a:ext uri="{FF2B5EF4-FFF2-40B4-BE49-F238E27FC236}">
                <a16:creationId xmlns:a16="http://schemas.microsoft.com/office/drawing/2014/main" id="{BFFDCC39-DA60-439A-8EB5-9CE8508DBDE4}"/>
              </a:ext>
            </a:extLst>
          </p:cNvPr>
          <p:cNvSpPr>
            <a:spLocks noGrp="1"/>
          </p:cNvSpPr>
          <p:nvPr>
            <p:ph idx="1"/>
          </p:nvPr>
        </p:nvSpPr>
        <p:spPr>
          <a:xfrm>
            <a:off x="2584174" y="2232675"/>
            <a:ext cx="4797287" cy="970322"/>
          </a:xfrm>
        </p:spPr>
        <p:txBody>
          <a:bodyPr>
            <a:normAutofit fontScale="92500" lnSpcReduction="10000"/>
          </a:bodyPr>
          <a:lstStyle/>
          <a:p>
            <a:r>
              <a:rPr lang="en-US" sz="2800" dirty="0"/>
              <a:t>It’s your turn to use art to </a:t>
            </a:r>
          </a:p>
          <a:p>
            <a:pPr marL="0" indent="0">
              <a:buNone/>
            </a:pPr>
            <a:r>
              <a:rPr lang="en-US" sz="2800" dirty="0"/>
              <a:t>	get out your message. </a:t>
            </a:r>
          </a:p>
          <a:p>
            <a:endParaRPr lang="en-US" dirty="0"/>
          </a:p>
        </p:txBody>
      </p:sp>
      <p:pic>
        <p:nvPicPr>
          <p:cNvPr id="5" name="Picture 4">
            <a:extLst>
              <a:ext uri="{FF2B5EF4-FFF2-40B4-BE49-F238E27FC236}">
                <a16:creationId xmlns:a16="http://schemas.microsoft.com/office/drawing/2014/main" id="{1D068DA4-0981-43B6-9C42-E6AB0C33FC20}"/>
              </a:ext>
            </a:extLst>
          </p:cNvPr>
          <p:cNvPicPr>
            <a:picLocks noChangeAspect="1"/>
          </p:cNvPicPr>
          <p:nvPr/>
        </p:nvPicPr>
        <p:blipFill rotWithShape="1">
          <a:blip r:embed="rId2">
            <a:extLst>
              <a:ext uri="{28A0092B-C50C-407E-A947-70E740481C1C}">
                <a14:useLocalDpi xmlns:a14="http://schemas.microsoft.com/office/drawing/2010/main" val="0"/>
              </a:ext>
            </a:extLst>
          </a:blip>
          <a:srcRect l="10435" t="3881" r="3381" b="7488"/>
          <a:stretch/>
        </p:blipFill>
        <p:spPr>
          <a:xfrm rot="5400000">
            <a:off x="4392095" y="3938221"/>
            <a:ext cx="3195777" cy="2464903"/>
          </a:xfrm>
          <a:prstGeom prst="rect">
            <a:avLst/>
          </a:prstGeom>
        </p:spPr>
      </p:pic>
      <p:sp>
        <p:nvSpPr>
          <p:cNvPr id="6" name="TextBox 5">
            <a:extLst>
              <a:ext uri="{FF2B5EF4-FFF2-40B4-BE49-F238E27FC236}">
                <a16:creationId xmlns:a16="http://schemas.microsoft.com/office/drawing/2014/main" id="{434CD25F-CF3F-4CA4-9DC1-5FA0D98815D8}"/>
              </a:ext>
            </a:extLst>
          </p:cNvPr>
          <p:cNvSpPr txBox="1"/>
          <p:nvPr/>
        </p:nvSpPr>
        <p:spPr>
          <a:xfrm>
            <a:off x="1103314" y="4552746"/>
            <a:ext cx="3349418" cy="646331"/>
          </a:xfrm>
          <a:prstGeom prst="rect">
            <a:avLst/>
          </a:prstGeom>
          <a:noFill/>
        </p:spPr>
        <p:txBody>
          <a:bodyPr wrap="square" rtlCol="0">
            <a:spAutoFit/>
          </a:bodyPr>
          <a:lstStyle/>
          <a:p>
            <a:r>
              <a:rPr lang="en-US" dirty="0"/>
              <a:t> First, write your name on the</a:t>
            </a:r>
          </a:p>
          <a:p>
            <a:r>
              <a:rPr lang="en-US" dirty="0"/>
              <a:t> back of your paper.</a:t>
            </a:r>
          </a:p>
        </p:txBody>
      </p:sp>
      <p:pic>
        <p:nvPicPr>
          <p:cNvPr id="7" name="Picture 6">
            <a:extLst>
              <a:ext uri="{FF2B5EF4-FFF2-40B4-BE49-F238E27FC236}">
                <a16:creationId xmlns:a16="http://schemas.microsoft.com/office/drawing/2014/main" id="{C49A21F0-FBB3-4089-B679-467021815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465" y="1853248"/>
            <a:ext cx="4479235" cy="4479235"/>
          </a:xfrm>
          <a:prstGeom prst="rect">
            <a:avLst/>
          </a:prstGeom>
        </p:spPr>
      </p:pic>
    </p:spTree>
    <p:extLst>
      <p:ext uri="{BB962C8B-B14F-4D97-AF65-F5344CB8AC3E}">
        <p14:creationId xmlns:p14="http://schemas.microsoft.com/office/powerpoint/2010/main" val="413203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343</TotalTime>
  <Words>782</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I Have Something To Say</vt:lpstr>
      <vt:lpstr>Using Art</vt:lpstr>
      <vt:lpstr>PowerPoint Presentation</vt:lpstr>
      <vt:lpstr>Let Me See…</vt:lpstr>
      <vt:lpstr>Robert Wyland</vt:lpstr>
      <vt:lpstr>Go Big or Go Home…</vt:lpstr>
      <vt:lpstr>PowerPoint Presentation</vt:lpstr>
      <vt:lpstr>We are Sooo Lucky!</vt:lpstr>
      <vt:lpstr>Create a picture of yourself and your favorite Sea Creature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Something To Say</dc:title>
  <dc:creator>Steve Vienneau</dc:creator>
  <cp:lastModifiedBy>Karen R</cp:lastModifiedBy>
  <cp:revision>30</cp:revision>
  <dcterms:created xsi:type="dcterms:W3CDTF">2018-01-26T20:05:57Z</dcterms:created>
  <dcterms:modified xsi:type="dcterms:W3CDTF">2019-05-06T16:01:22Z</dcterms:modified>
</cp:coreProperties>
</file>