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6" r:id="rId5"/>
    <p:sldId id="261" r:id="rId6"/>
    <p:sldId id="265" r:id="rId7"/>
    <p:sldId id="259" r:id="rId8"/>
    <p:sldId id="267" r:id="rId9"/>
    <p:sldId id="260" r:id="rId10"/>
    <p:sldId id="268" r:id="rId11"/>
    <p:sldId id="262" r:id="rId12"/>
    <p:sldId id="263"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94665"/>
  </p:normalViewPr>
  <p:slideViewPr>
    <p:cSldViewPr snapToGrid="0" snapToObjects="1">
      <p:cViewPr varScale="1">
        <p:scale>
          <a:sx n="72" d="100"/>
          <a:sy n="72" d="100"/>
        </p:scale>
        <p:origin x="634"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CC3D0-558E-114E-93A8-F324F098E13A}"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80AA4-D519-0649-A28E-26970AA80096}" type="slidenum">
              <a:rPr lang="en-US" smtClean="0"/>
              <a:t>‹#›</a:t>
            </a:fld>
            <a:endParaRPr lang="en-US"/>
          </a:p>
        </p:txBody>
      </p:sp>
    </p:spTree>
    <p:extLst>
      <p:ext uri="{BB962C8B-B14F-4D97-AF65-F5344CB8AC3E}">
        <p14:creationId xmlns:p14="http://schemas.microsoft.com/office/powerpoint/2010/main" val="157060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D880AA4-D519-0649-A28E-26970AA80096}" type="slidenum">
              <a:rPr lang="en-US" smtClean="0"/>
              <a:t>2</a:t>
            </a:fld>
            <a:endParaRPr lang="en-US"/>
          </a:p>
        </p:txBody>
      </p:sp>
    </p:spTree>
    <p:extLst>
      <p:ext uri="{BB962C8B-B14F-4D97-AF65-F5344CB8AC3E}">
        <p14:creationId xmlns:p14="http://schemas.microsoft.com/office/powerpoint/2010/main" val="155937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880AA4-D519-0649-A28E-26970AA80096}" type="slidenum">
              <a:rPr lang="en-US" smtClean="0"/>
              <a:t>3</a:t>
            </a:fld>
            <a:endParaRPr lang="en-US"/>
          </a:p>
        </p:txBody>
      </p:sp>
    </p:spTree>
    <p:extLst>
      <p:ext uri="{BB962C8B-B14F-4D97-AF65-F5344CB8AC3E}">
        <p14:creationId xmlns:p14="http://schemas.microsoft.com/office/powerpoint/2010/main" val="27642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0AA4-D519-0649-A28E-26970AA80096}" type="slidenum">
              <a:rPr lang="en-US" smtClean="0"/>
              <a:t>5</a:t>
            </a:fld>
            <a:endParaRPr lang="en-US"/>
          </a:p>
        </p:txBody>
      </p:sp>
    </p:spTree>
    <p:extLst>
      <p:ext uri="{BB962C8B-B14F-4D97-AF65-F5344CB8AC3E}">
        <p14:creationId xmlns:p14="http://schemas.microsoft.com/office/powerpoint/2010/main" val="138593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0AA4-D519-0649-A28E-26970AA80096}" type="slidenum">
              <a:rPr lang="en-US" smtClean="0"/>
              <a:t>9</a:t>
            </a:fld>
            <a:endParaRPr lang="en-US"/>
          </a:p>
        </p:txBody>
      </p:sp>
    </p:spTree>
    <p:extLst>
      <p:ext uri="{BB962C8B-B14F-4D97-AF65-F5344CB8AC3E}">
        <p14:creationId xmlns:p14="http://schemas.microsoft.com/office/powerpoint/2010/main" val="93694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80AA4-D519-0649-A28E-26970AA80096}" type="slidenum">
              <a:rPr lang="en-US" smtClean="0"/>
              <a:t>13</a:t>
            </a:fld>
            <a:endParaRPr lang="en-US"/>
          </a:p>
        </p:txBody>
      </p:sp>
    </p:spTree>
    <p:extLst>
      <p:ext uri="{BB962C8B-B14F-4D97-AF65-F5344CB8AC3E}">
        <p14:creationId xmlns:p14="http://schemas.microsoft.com/office/powerpoint/2010/main" val="165475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05261E-3ABD-5E4A-A886-2C2CBE0FB6F2}"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91122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05261E-3ABD-5E4A-A886-2C2CBE0FB6F2}"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91152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05261E-3ABD-5E4A-A886-2C2CBE0FB6F2}"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194931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05261E-3ABD-5E4A-A886-2C2CBE0FB6F2}"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11835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05261E-3ABD-5E4A-A886-2C2CBE0FB6F2}"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126963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05261E-3ABD-5E4A-A886-2C2CBE0FB6F2}"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138655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05261E-3ABD-5E4A-A886-2C2CBE0FB6F2}"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141304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05261E-3ABD-5E4A-A886-2C2CBE0FB6F2}"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8794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5261E-3ABD-5E4A-A886-2C2CBE0FB6F2}"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69965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05261E-3ABD-5E4A-A886-2C2CBE0FB6F2}"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166302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05261E-3ABD-5E4A-A886-2C2CBE0FB6F2}"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75E55-4900-E94F-BD75-28B9371800C5}" type="slidenum">
              <a:rPr lang="en-US" smtClean="0"/>
              <a:t>‹#›</a:t>
            </a:fld>
            <a:endParaRPr lang="en-US"/>
          </a:p>
        </p:txBody>
      </p:sp>
    </p:spTree>
    <p:extLst>
      <p:ext uri="{BB962C8B-B14F-4D97-AF65-F5344CB8AC3E}">
        <p14:creationId xmlns:p14="http://schemas.microsoft.com/office/powerpoint/2010/main" val="90443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5261E-3ABD-5E4A-A886-2C2CBE0FB6F2}" type="datetimeFigureOut">
              <a:rPr lang="en-US" smtClean="0"/>
              <a:t>3/17/2022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75E55-4900-E94F-BD75-28B9371800C5}" type="slidenum">
              <a:rPr lang="en-US" smtClean="0"/>
              <a:t>‹#›</a:t>
            </a:fld>
            <a:endParaRPr lang="en-US"/>
          </a:p>
        </p:txBody>
      </p:sp>
    </p:spTree>
    <p:extLst>
      <p:ext uri="{BB962C8B-B14F-4D97-AF65-F5344CB8AC3E}">
        <p14:creationId xmlns:p14="http://schemas.microsoft.com/office/powerpoint/2010/main" val="205004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189" y="291089"/>
            <a:ext cx="9144000" cy="2387600"/>
          </a:xfrm>
        </p:spPr>
        <p:txBody>
          <a:bodyPr/>
          <a:lstStyle/>
          <a:p>
            <a:r>
              <a:rPr lang="en-US" dirty="0"/>
              <a:t>Salt, Comb, Sponge and Bubble Painting</a:t>
            </a:r>
          </a:p>
        </p:txBody>
      </p:sp>
      <p:pic>
        <p:nvPicPr>
          <p:cNvPr id="4" name="Picture 3"/>
          <p:cNvPicPr>
            <a:picLocks noChangeAspect="1"/>
          </p:cNvPicPr>
          <p:nvPr/>
        </p:nvPicPr>
        <p:blipFill>
          <a:blip r:embed="rId2"/>
          <a:stretch>
            <a:fillRect/>
          </a:stretch>
        </p:blipFill>
        <p:spPr>
          <a:xfrm>
            <a:off x="9088951" y="1972107"/>
            <a:ext cx="2509611" cy="33480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104" y="1772397"/>
            <a:ext cx="3214255" cy="24106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86042" y="3784368"/>
            <a:ext cx="3222569" cy="2416926"/>
          </a:xfrm>
          <a:prstGeom prst="rect">
            <a:avLst/>
          </a:prstGeom>
        </p:spPr>
      </p:pic>
      <p:pic>
        <p:nvPicPr>
          <p:cNvPr id="8" name="Picture 7"/>
          <p:cNvPicPr>
            <a:picLocks noChangeAspect="1"/>
          </p:cNvPicPr>
          <p:nvPr/>
        </p:nvPicPr>
        <p:blipFill>
          <a:blip r:embed="rId5"/>
          <a:stretch>
            <a:fillRect/>
          </a:stretch>
        </p:blipFill>
        <p:spPr>
          <a:xfrm>
            <a:off x="6154189" y="3998422"/>
            <a:ext cx="3034324" cy="2032997"/>
          </a:xfrm>
          <a:prstGeom prst="rect">
            <a:avLst/>
          </a:prstGeom>
        </p:spPr>
      </p:pic>
    </p:spTree>
    <p:extLst>
      <p:ext uri="{BB962C8B-B14F-4D97-AF65-F5344CB8AC3E}">
        <p14:creationId xmlns:p14="http://schemas.microsoft.com/office/powerpoint/2010/main" val="14204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77020" y="215899"/>
            <a:ext cx="6711505" cy="3776663"/>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t="-337"/>
          <a:stretch/>
        </p:blipFill>
        <p:spPr>
          <a:xfrm>
            <a:off x="6080167" y="1972992"/>
            <a:ext cx="5842660" cy="4542371"/>
          </a:xfrm>
          <a:prstGeom prst="rect">
            <a:avLst/>
          </a:prstGeom>
        </p:spPr>
      </p:pic>
    </p:spTree>
    <p:extLst>
      <p:ext uri="{BB962C8B-B14F-4D97-AF65-F5344CB8AC3E}">
        <p14:creationId xmlns:p14="http://schemas.microsoft.com/office/powerpoint/2010/main" val="87459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42" y="0"/>
            <a:ext cx="10847911" cy="2470897"/>
          </a:xfrm>
        </p:spPr>
        <p:txBody>
          <a:bodyPr>
            <a:normAutofit fontScale="90000"/>
          </a:bodyPr>
          <a:lstStyle/>
          <a:p>
            <a:pPr algn="ctr"/>
            <a:r>
              <a:rPr lang="en-US"/>
              <a:t>Sponge Painting-sponges</a:t>
            </a:r>
            <a:r>
              <a:rPr lang="en-US" dirty="0"/>
              <a:t>, binder clips, 9x12 sheet of white construction paper, small paper plates for each child with small amount of light green, yellow, orange, and white</a:t>
            </a:r>
          </a:p>
        </p:txBody>
      </p:sp>
      <p:sp>
        <p:nvSpPr>
          <p:cNvPr id="3" name="Content Placeholder 2"/>
          <p:cNvSpPr>
            <a:spLocks noGrp="1"/>
          </p:cNvSpPr>
          <p:nvPr>
            <p:ph idx="1"/>
          </p:nvPr>
        </p:nvSpPr>
        <p:spPr>
          <a:xfrm>
            <a:off x="771698" y="2698461"/>
            <a:ext cx="10515600" cy="4351338"/>
          </a:xfrm>
        </p:spPr>
        <p:txBody>
          <a:bodyPr/>
          <a:lstStyle/>
          <a:p>
            <a:r>
              <a:rPr lang="en-US" dirty="0"/>
              <a:t>Cover table.  Have kids write name on their 9x12 sheet of white paper</a:t>
            </a:r>
          </a:p>
          <a:p>
            <a:r>
              <a:rPr lang="en-US" dirty="0"/>
              <a:t>Give each child their small paper plate with very small amount of each of 5 tempura colors, green, yellow, white, and orange and blue.</a:t>
            </a:r>
          </a:p>
          <a:p>
            <a:r>
              <a:rPr lang="en-US" dirty="0"/>
              <a:t>Using a large </a:t>
            </a:r>
            <a:r>
              <a:rPr lang="en-US" dirty="0" err="1"/>
              <a:t>binderclip</a:t>
            </a:r>
            <a:r>
              <a:rPr lang="en-US" dirty="0"/>
              <a:t> pick up the sponge and begin adding color in a random pattern.  Mix white in to create lighter colors across the paper.  Fill the entire paper.  Let dry</a:t>
            </a:r>
          </a:p>
          <a:p>
            <a:r>
              <a:rPr lang="en-US" dirty="0"/>
              <a:t>Throw the plates in the garbage when finished.  Quickly rinse the sponges and give the next group of kids new plates of paint.</a:t>
            </a:r>
          </a:p>
        </p:txBody>
      </p:sp>
    </p:spTree>
    <p:extLst>
      <p:ext uri="{BB962C8B-B14F-4D97-AF65-F5344CB8AC3E}">
        <p14:creationId xmlns:p14="http://schemas.microsoft.com/office/powerpoint/2010/main" val="116609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a:t>
            </a:r>
            <a:r>
              <a:rPr lang="mr-IN" dirty="0"/>
              <a:t>–</a:t>
            </a:r>
            <a:r>
              <a:rPr lang="en-US" dirty="0"/>
              <a:t> the next lesson</a:t>
            </a:r>
          </a:p>
        </p:txBody>
      </p:sp>
      <p:sp>
        <p:nvSpPr>
          <p:cNvPr id="3" name="Content Placeholder 2"/>
          <p:cNvSpPr>
            <a:spLocks noGrp="1"/>
          </p:cNvSpPr>
          <p:nvPr>
            <p:ph idx="1"/>
          </p:nvPr>
        </p:nvSpPr>
        <p:spPr/>
        <p:txBody>
          <a:bodyPr>
            <a:normAutofit fontScale="70000" lnSpcReduction="20000"/>
          </a:bodyPr>
          <a:lstStyle/>
          <a:p>
            <a:r>
              <a:rPr lang="en-US" dirty="0"/>
              <a:t>In the classroom-Before the lesson, find each of the child’s pieces and have them together ready to go. I always pre-mount the background onto the large black paper for a more polished look.  If doing this step, be sure to transfer the child’s name before using tacky glue to glue it down. </a:t>
            </a:r>
          </a:p>
          <a:p>
            <a:r>
              <a:rPr lang="en-US" dirty="0"/>
              <a:t>Use the templates provided to trace and cut out shapes for the reef art.</a:t>
            </a:r>
          </a:p>
          <a:p>
            <a:r>
              <a:rPr lang="en-US" dirty="0"/>
              <a:t>Use the turtle and fish templates with your 9x12 sponge art.  Trace onto the white unpainted side.  Cut on your lines.  Use extra pieces to create your own sea life ideas.</a:t>
            </a:r>
          </a:p>
          <a:p>
            <a:r>
              <a:rPr lang="en-US" dirty="0"/>
              <a:t>Draw long wavy lines parallel to each other on the white unpainted side using the longest part of your dark green combed painting piece.  Cut along the lines.  Taper the tops to give the image of tall sea grass.  Make some smaller, skinnier, or put some together to make a clump of weeds.</a:t>
            </a:r>
          </a:p>
          <a:p>
            <a:r>
              <a:rPr lang="en-US" dirty="0"/>
              <a:t>Trace the sea star onto the unpainted side of your red and purple bubble art. Use extra pieces to create additional sea life if you choose. (smaller stars, fish, jellyfish</a:t>
            </a:r>
            <a:r>
              <a:rPr lang="mr-IN" dirty="0"/>
              <a:t>…</a:t>
            </a:r>
            <a:r>
              <a:rPr lang="en-US" dirty="0"/>
              <a:t>)</a:t>
            </a:r>
          </a:p>
          <a:p>
            <a:r>
              <a:rPr lang="en-US" dirty="0"/>
              <a:t>Set your pieces onto your background and decide how you would like it to look.</a:t>
            </a:r>
          </a:p>
          <a:p>
            <a:r>
              <a:rPr lang="en-US" dirty="0"/>
              <a:t>Use the tacky glue with popsicle sticks or glue brushes to glue the pieces down. </a:t>
            </a:r>
          </a:p>
        </p:txBody>
      </p:sp>
    </p:spTree>
    <p:extLst>
      <p:ext uri="{BB962C8B-B14F-4D97-AF65-F5344CB8AC3E}">
        <p14:creationId xmlns:p14="http://schemas.microsoft.com/office/powerpoint/2010/main" val="151640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413164" y="365125"/>
            <a:ext cx="9809018" cy="6337380"/>
          </a:xfrm>
        </p:spPr>
      </p:pic>
    </p:spTree>
    <p:extLst>
      <p:ext uri="{BB962C8B-B14F-4D97-AF65-F5344CB8AC3E}">
        <p14:creationId xmlns:p14="http://schemas.microsoft.com/office/powerpoint/2010/main" val="28962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Texture using paint and tools</a:t>
            </a:r>
          </a:p>
        </p:txBody>
      </p:sp>
      <p:sp>
        <p:nvSpPr>
          <p:cNvPr id="3" name="Content Placeholder 2"/>
          <p:cNvSpPr>
            <a:spLocks noGrp="1"/>
          </p:cNvSpPr>
          <p:nvPr>
            <p:ph idx="1"/>
          </p:nvPr>
        </p:nvSpPr>
        <p:spPr/>
        <p:txBody>
          <a:bodyPr>
            <a:normAutofit fontScale="70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We will be adding salt into our sea life art to create the feeling of sand and salty ocean water. Paint the bottom 1/3 of your paper with sandy brown, and the top 2/3 of the paper ocean blue.  Your paint will have table salt mixed into the paint already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 will be painting a 1/2 sheet of white paper solid green, then using a comb to add lines of texture.  These will be our sea weeds.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Using sponges, we will be blot painting in a random pattern without washing out our sponge. Each of you will get a small paper plate with a palate of light green, yellow, and light orange, blue and white.  Fill your entire white paper blotting up and down with your sponge.  Keep layering the colors as you go.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Have you ever painted with a straw and bubbles before?  With your straw, gently blow into a mixture of dish soap, water, and tempura paint.  Set your white paper over the bubbles to create circular images.  This will eventually become your sea star and coral for your reef. Work together with the partner across from you. One creates the bubbles, while the other catches them on their paper.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8191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 UP</a:t>
            </a:r>
          </a:p>
        </p:txBody>
      </p:sp>
      <p:sp>
        <p:nvSpPr>
          <p:cNvPr id="3" name="Content Placeholder 2"/>
          <p:cNvSpPr>
            <a:spLocks noGrp="1"/>
          </p:cNvSpPr>
          <p:nvPr>
            <p:ph idx="1"/>
          </p:nvPr>
        </p:nvSpPr>
        <p:spPr/>
        <p:txBody>
          <a:bodyPr>
            <a:normAutofit fontScale="85000" lnSpcReduction="20000"/>
          </a:bodyPr>
          <a:lstStyle/>
          <a:p>
            <a:r>
              <a:rPr lang="en-US" dirty="0"/>
              <a:t>Cover 4 tables (bubble painting, combing, salt, and sponge)</a:t>
            </a:r>
          </a:p>
          <a:p>
            <a:r>
              <a:rPr lang="en-US" dirty="0"/>
              <a:t>Supplies needed</a:t>
            </a:r>
            <a:r>
              <a:rPr lang="mr-IN" dirty="0"/>
              <a:t>…</a:t>
            </a:r>
            <a:endParaRPr lang="en-US" dirty="0"/>
          </a:p>
          <a:p>
            <a:r>
              <a:rPr lang="en-US" dirty="0"/>
              <a:t>Bubble table-Dish soap, 8 containers (4 purple, 4 red), straws for each child, ½ sheet white </a:t>
            </a:r>
            <a:r>
              <a:rPr lang="en-US" dirty="0" err="1"/>
              <a:t>tagboard</a:t>
            </a:r>
            <a:r>
              <a:rPr lang="en-US" dirty="0"/>
              <a:t> paper.  Mix a large squirt of dish soap with one color tempura paint, and some water.  Stir aggressively to get the mixture bubbly.</a:t>
            </a:r>
          </a:p>
          <a:p>
            <a:r>
              <a:rPr lang="en-US" dirty="0"/>
              <a:t>Combing table-paint combs, ½ sheet </a:t>
            </a:r>
            <a:r>
              <a:rPr lang="en-US" dirty="0" err="1"/>
              <a:t>tagboard</a:t>
            </a:r>
            <a:r>
              <a:rPr lang="en-US" dirty="0"/>
              <a:t>, large paint brushes, small paint dishes, dark green tempura paint</a:t>
            </a:r>
          </a:p>
          <a:p>
            <a:r>
              <a:rPr lang="en-US" dirty="0"/>
              <a:t>Salt table-large sheet of white construction paper, light brown tempura paint, blue tempura paint, small paint dishes or reusable dishes with lids, table salt, water cup and paper towels for rinsing between colors.</a:t>
            </a:r>
          </a:p>
          <a:p>
            <a:r>
              <a:rPr lang="en-US" dirty="0"/>
              <a:t>Sponge table-sponges, large binder clips, 9x12 sheet of white </a:t>
            </a:r>
            <a:r>
              <a:rPr lang="en-US" dirty="0" err="1"/>
              <a:t>tagboard</a:t>
            </a:r>
            <a:r>
              <a:rPr lang="en-US" dirty="0"/>
              <a:t> paper, small paper plates for each child with very small amount of light green, yellow, orange, blue, and white tempura paint.  </a:t>
            </a:r>
          </a:p>
          <a:p>
            <a:endParaRPr lang="en-US" dirty="0"/>
          </a:p>
        </p:txBody>
      </p:sp>
    </p:spTree>
    <p:extLst>
      <p:ext uri="{BB962C8B-B14F-4D97-AF65-F5344CB8AC3E}">
        <p14:creationId xmlns:p14="http://schemas.microsoft.com/office/powerpoint/2010/main" val="200446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9510" y="596899"/>
            <a:ext cx="5371540" cy="3022645"/>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42829" y="3024415"/>
            <a:ext cx="5877603" cy="3307414"/>
          </a:xfrm>
        </p:spPr>
      </p:pic>
    </p:spTree>
    <p:extLst>
      <p:ext uri="{BB962C8B-B14F-4D97-AF65-F5344CB8AC3E}">
        <p14:creationId xmlns:p14="http://schemas.microsoft.com/office/powerpoint/2010/main" val="25323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Salt-large sheet of white construction paper, light brown tempura paint with salt added, blue tempura paint with salt added.</a:t>
            </a:r>
          </a:p>
        </p:txBody>
      </p:sp>
      <p:sp>
        <p:nvSpPr>
          <p:cNvPr id="3" name="Content Placeholder 2"/>
          <p:cNvSpPr>
            <a:spLocks noGrp="1"/>
          </p:cNvSpPr>
          <p:nvPr>
            <p:ph idx="1"/>
          </p:nvPr>
        </p:nvSpPr>
        <p:spPr>
          <a:xfrm>
            <a:off x="1225336" y="2116571"/>
            <a:ext cx="10515600" cy="4351338"/>
          </a:xfrm>
        </p:spPr>
        <p:txBody>
          <a:bodyPr>
            <a:normAutofit/>
          </a:bodyPr>
          <a:lstStyle/>
          <a:p>
            <a:r>
              <a:rPr lang="en-US" dirty="0"/>
              <a:t>Cover table. Write name on the back of a 12x18 white sheet of construction paper.</a:t>
            </a:r>
          </a:p>
          <a:p>
            <a:r>
              <a:rPr lang="en-US" dirty="0"/>
              <a:t>Draw a light pencil mark across the paper horizontally 1/3 of the way up from the bottom dividing the sand from the water.</a:t>
            </a:r>
          </a:p>
          <a:p>
            <a:r>
              <a:rPr lang="en-US" dirty="0"/>
              <a:t>Paint the bottom 1/3 of the paper brown. Be sure to scoop up the salt within the paint and spread as desired.</a:t>
            </a:r>
          </a:p>
          <a:p>
            <a:r>
              <a:rPr lang="en-US" dirty="0"/>
              <a:t>Paint the top blue scooping the salt and spreading it as you go.</a:t>
            </a:r>
          </a:p>
          <a:p>
            <a:r>
              <a:rPr lang="en-US" dirty="0"/>
              <a:t>Set in drying rack to dry completely. </a:t>
            </a:r>
          </a:p>
        </p:txBody>
      </p:sp>
    </p:spTree>
    <p:extLst>
      <p:ext uri="{BB962C8B-B14F-4D97-AF65-F5344CB8AC3E}">
        <p14:creationId xmlns:p14="http://schemas.microsoft.com/office/powerpoint/2010/main" val="78530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BUBBLE PAINTING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128020" y="1690688"/>
            <a:ext cx="9378180" cy="5277241"/>
          </a:xfrm>
        </p:spPr>
      </p:pic>
    </p:spTree>
    <p:extLst>
      <p:ext uri="{BB962C8B-B14F-4D97-AF65-F5344CB8AC3E}">
        <p14:creationId xmlns:p14="http://schemas.microsoft.com/office/powerpoint/2010/main" val="79088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Bubble table-Dish soap, 8 containers (4 purple, 4 red), straws for each child, ½ sheet white construction paper Mix a large squirt of dish soap with one color tempura paint, and some water.  Stir aggressively to get the mixture bubbly</a:t>
            </a:r>
          </a:p>
        </p:txBody>
      </p:sp>
      <p:sp>
        <p:nvSpPr>
          <p:cNvPr id="3" name="Content Placeholder 2"/>
          <p:cNvSpPr>
            <a:spLocks noGrp="1"/>
          </p:cNvSpPr>
          <p:nvPr>
            <p:ph idx="1"/>
          </p:nvPr>
        </p:nvSpPr>
        <p:spPr>
          <a:xfrm>
            <a:off x="838200" y="2288763"/>
            <a:ext cx="10515600" cy="4351338"/>
          </a:xfrm>
        </p:spPr>
        <p:txBody>
          <a:bodyPr>
            <a:normAutofit fontScale="85000" lnSpcReduction="20000"/>
          </a:bodyPr>
          <a:lstStyle/>
          <a:p>
            <a:r>
              <a:rPr lang="en-US" dirty="0"/>
              <a:t>Cover the table with a waterproof table cover. Have kids write their names clearly on one side of their paper.</a:t>
            </a:r>
          </a:p>
          <a:p>
            <a:r>
              <a:rPr lang="en-US" dirty="0"/>
              <a:t>Mix red tempura paint with a large squirt of dish soap and a little water into 4 containers. Mix aggressively to get the bubbles going.</a:t>
            </a:r>
          </a:p>
          <a:p>
            <a:r>
              <a:rPr lang="en-US" dirty="0"/>
              <a:t>Mix purple tempura paint with a large squirt of dish soap and a little water into 4 containers. Mix aggressively to get the bubbles going. </a:t>
            </a:r>
          </a:p>
          <a:p>
            <a:r>
              <a:rPr lang="en-US" dirty="0"/>
              <a:t>Have each child begin with their straw gently blowing into their paint.</a:t>
            </a:r>
          </a:p>
          <a:p>
            <a:r>
              <a:rPr lang="en-US" dirty="0"/>
              <a:t>Set the white paper over the top of the colored bubbles creating an image on the paper.  Repeat with both purple and red.  Have kids work together, one blowing bubbles, while one catches the paint on their paper.  Only use one straw per kid! Repeat until desired result.  </a:t>
            </a:r>
          </a:p>
          <a:p>
            <a:r>
              <a:rPr lang="en-US" dirty="0"/>
              <a:t>This will be used to create coral and a sea star</a:t>
            </a:r>
          </a:p>
          <a:p>
            <a:r>
              <a:rPr lang="en-US" dirty="0"/>
              <a:t>Wipe down table as best you can and get ready for the next group.</a:t>
            </a:r>
          </a:p>
        </p:txBody>
      </p:sp>
    </p:spTree>
    <p:extLst>
      <p:ext uri="{BB962C8B-B14F-4D97-AF65-F5344CB8AC3E}">
        <p14:creationId xmlns:p14="http://schemas.microsoft.com/office/powerpoint/2010/main" val="124392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rot="5400000">
            <a:off x="407700" y="1499900"/>
            <a:ext cx="6690298" cy="4025900"/>
          </a:xfr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257508" y="1488792"/>
            <a:ext cx="6594055" cy="3951872"/>
          </a:xfrm>
          <a:prstGeom prst="rect">
            <a:avLst/>
          </a:prstGeom>
        </p:spPr>
      </p:pic>
    </p:spTree>
    <p:extLst>
      <p:ext uri="{BB962C8B-B14F-4D97-AF65-F5344CB8AC3E}">
        <p14:creationId xmlns:p14="http://schemas.microsoft.com/office/powerpoint/2010/main" val="177043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Combing table-combs, ½ sheet </a:t>
            </a:r>
            <a:r>
              <a:rPr lang="en-US" dirty="0" err="1"/>
              <a:t>tagboard</a:t>
            </a:r>
            <a:r>
              <a:rPr lang="en-US" dirty="0"/>
              <a:t>, large paint brushes, small paint dishes, dark green tempura paint</a:t>
            </a:r>
          </a:p>
        </p:txBody>
      </p:sp>
      <p:sp>
        <p:nvSpPr>
          <p:cNvPr id="3" name="Content Placeholder 2"/>
          <p:cNvSpPr>
            <a:spLocks noGrp="1"/>
          </p:cNvSpPr>
          <p:nvPr>
            <p:ph idx="1"/>
          </p:nvPr>
        </p:nvSpPr>
        <p:spPr>
          <a:xfrm>
            <a:off x="838200" y="2424142"/>
            <a:ext cx="10515600" cy="4351338"/>
          </a:xfrm>
        </p:spPr>
        <p:txBody>
          <a:bodyPr/>
          <a:lstStyle/>
          <a:p>
            <a:r>
              <a:rPr lang="en-US" dirty="0"/>
              <a:t>Cover the table.  Have kids write their name clearly on one side.</a:t>
            </a:r>
          </a:p>
          <a:p>
            <a:r>
              <a:rPr lang="en-US" dirty="0"/>
              <a:t>Use a large piece of paper as a mess mat under each child’s work.</a:t>
            </a:r>
          </a:p>
          <a:p>
            <a:r>
              <a:rPr lang="en-US" dirty="0"/>
              <a:t>Have kids paint their entire light green ½ sheet of paper with dark green paint.  </a:t>
            </a:r>
          </a:p>
          <a:p>
            <a:r>
              <a:rPr lang="en-US" dirty="0"/>
              <a:t>Let them experiment with the comb tools to add lines of texture. </a:t>
            </a:r>
          </a:p>
          <a:p>
            <a:r>
              <a:rPr lang="en-US" dirty="0"/>
              <a:t>Throw the mess mat if needed and replace for the next group.</a:t>
            </a:r>
          </a:p>
        </p:txBody>
      </p:sp>
    </p:spTree>
    <p:extLst>
      <p:ext uri="{BB962C8B-B14F-4D97-AF65-F5344CB8AC3E}">
        <p14:creationId xmlns:p14="http://schemas.microsoft.com/office/powerpoint/2010/main" val="173145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1204</Words>
  <Application>Microsoft Office PowerPoint</Application>
  <PresentationFormat>Widescreen</PresentationFormat>
  <Paragraphs>57</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Salt, Comb, Sponge and Bubble Painting</vt:lpstr>
      <vt:lpstr>Texture using paint and tools</vt:lpstr>
      <vt:lpstr>SET UP</vt:lpstr>
      <vt:lpstr>PowerPoint Presentation</vt:lpstr>
      <vt:lpstr>Salt-large sheet of white construction paper, light brown tempura paint with salt added, blue tempura paint with salt added.</vt:lpstr>
      <vt:lpstr>BUBBLE PAINTING</vt:lpstr>
      <vt:lpstr>Bubble table-Dish soap, 8 containers (4 purple, 4 red), straws for each child, ½ sheet white construction paper Mix a large squirt of dish soap with one color tempura paint, and some water.  Stir aggressively to get the mixture bubbly</vt:lpstr>
      <vt:lpstr>PowerPoint Presentation</vt:lpstr>
      <vt:lpstr>Combing table-combs, ½ sheet tagboard, large paint brushes, small paint dishes, dark green tempura paint</vt:lpstr>
      <vt:lpstr>PowerPoint Presentation</vt:lpstr>
      <vt:lpstr>Sponge Painting-sponges, binder clips, 9x12 sheet of white construction paper, small paper plates for each child with small amount of light green, yellow, orange, and white</vt:lpstr>
      <vt:lpstr>ASSEMBLING – the next lesson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 Comb, Sponge and Bubble Painting</dc:title>
  <dc:creator>Kari Feistner</dc:creator>
  <cp:lastModifiedBy>Karen R</cp:lastModifiedBy>
  <cp:revision>14</cp:revision>
  <cp:lastPrinted>2018-01-02T18:22:03Z</cp:lastPrinted>
  <dcterms:created xsi:type="dcterms:W3CDTF">2018-01-02T17:14:14Z</dcterms:created>
  <dcterms:modified xsi:type="dcterms:W3CDTF">2022-03-17T18:10:12Z</dcterms:modified>
</cp:coreProperties>
</file>