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sldIdLst>
    <p:sldId id="265" r:id="rId2"/>
    <p:sldId id="256" r:id="rId3"/>
    <p:sldId id="261" r:id="rId4"/>
    <p:sldId id="262" r:id="rId5"/>
    <p:sldId id="263" r:id="rId6"/>
    <p:sldId id="264" r:id="rId7"/>
    <p:sldId id="257" r:id="rId8"/>
    <p:sldId id="258" r:id="rId9"/>
    <p:sldId id="259" r:id="rId10"/>
    <p:sldId id="260"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E8C11E-D797-4F0C-BE8E-35D8897D950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3075" name="Rectangle 3">
            <a:extLst>
              <a:ext uri="{FF2B5EF4-FFF2-40B4-BE49-F238E27FC236}">
                <a16:creationId xmlns:a16="http://schemas.microsoft.com/office/drawing/2014/main" id="{00615261-F7F1-4658-814A-548C63CA69D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3076" name="Rectangle 4">
            <a:extLst>
              <a:ext uri="{FF2B5EF4-FFF2-40B4-BE49-F238E27FC236}">
                <a16:creationId xmlns:a16="http://schemas.microsoft.com/office/drawing/2014/main" id="{391F4B53-B965-4884-B3E0-E43AB1CF733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3039E9EA-222D-41D3-B636-D5EF6FC4114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BFF64AD-C7CB-4768-A07F-AB2E24C4821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3079" name="Rectangle 7">
            <a:extLst>
              <a:ext uri="{FF2B5EF4-FFF2-40B4-BE49-F238E27FC236}">
                <a16:creationId xmlns:a16="http://schemas.microsoft.com/office/drawing/2014/main" id="{BD8BA9E6-2EBC-4891-8C7E-70C82CE3E51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7F474B6-89D4-4673-B4B0-0024AF5610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B437AC-172A-4BDB-8244-823A0F5D3CD8}"/>
              </a:ext>
            </a:extLst>
          </p:cNvPr>
          <p:cNvSpPr>
            <a:spLocks noGrp="1" noChangeArrowheads="1"/>
          </p:cNvSpPr>
          <p:nvPr>
            <p:ph type="sldNum" sz="quarter" idx="5"/>
          </p:nvPr>
        </p:nvSpPr>
        <p:spPr>
          <a:ln/>
        </p:spPr>
        <p:txBody>
          <a:bodyPr/>
          <a:lstStyle/>
          <a:p>
            <a:fld id="{9CE506E4-8944-481F-9633-A85B9A1B1C73}" type="slidenum">
              <a:rPr lang="en-US" altLang="en-US"/>
              <a:pPr/>
              <a:t>1</a:t>
            </a:fld>
            <a:endParaRPr lang="en-US" altLang="en-US"/>
          </a:p>
        </p:txBody>
      </p:sp>
      <p:sp>
        <p:nvSpPr>
          <p:cNvPr id="26626" name="Rectangle 2">
            <a:extLst>
              <a:ext uri="{FF2B5EF4-FFF2-40B4-BE49-F238E27FC236}">
                <a16:creationId xmlns:a16="http://schemas.microsoft.com/office/drawing/2014/main" id="{157A1C40-3325-4D30-9072-8CB7D168F3C3}"/>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D5271C11-BD2F-49BD-96FC-3A7A7DC6908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5C86E3-A29F-4A87-98F8-95A5BE790FE6}"/>
              </a:ext>
            </a:extLst>
          </p:cNvPr>
          <p:cNvSpPr>
            <a:spLocks noGrp="1" noChangeArrowheads="1"/>
          </p:cNvSpPr>
          <p:nvPr>
            <p:ph type="sldNum" sz="quarter" idx="5"/>
          </p:nvPr>
        </p:nvSpPr>
        <p:spPr>
          <a:ln/>
        </p:spPr>
        <p:txBody>
          <a:bodyPr/>
          <a:lstStyle/>
          <a:p>
            <a:fld id="{6EAD8377-562B-4533-916F-3F80D952D5D9}" type="slidenum">
              <a:rPr lang="en-US" altLang="en-US"/>
              <a:pPr/>
              <a:t>10</a:t>
            </a:fld>
            <a:endParaRPr lang="en-US" altLang="en-US"/>
          </a:p>
        </p:txBody>
      </p:sp>
      <p:sp>
        <p:nvSpPr>
          <p:cNvPr id="12290" name="Rectangle 2">
            <a:extLst>
              <a:ext uri="{FF2B5EF4-FFF2-40B4-BE49-F238E27FC236}">
                <a16:creationId xmlns:a16="http://schemas.microsoft.com/office/drawing/2014/main" id="{21EC6EDC-EBC4-47F1-8CDA-7C6F658BD2C6}"/>
              </a:ext>
            </a:extLst>
          </p:cNvPr>
          <p:cNvSpPr>
            <a:spLocks noRot="1" noChangeArrowheads="1" noTextEdit="1"/>
          </p:cNvSpPr>
          <p:nvPr>
            <p:ph type="sldImg"/>
          </p:nvPr>
        </p:nvSpPr>
        <p:spPr>
          <a:ln/>
        </p:spPr>
      </p:sp>
      <p:sp>
        <p:nvSpPr>
          <p:cNvPr id="12291" name="Rectangle 3">
            <a:extLst>
              <a:ext uri="{FF2B5EF4-FFF2-40B4-BE49-F238E27FC236}">
                <a16:creationId xmlns:a16="http://schemas.microsoft.com/office/drawing/2014/main" id="{27D103BF-3FF2-4B1C-BB8B-5F6F4E672A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A85C3F-038A-4EF0-A34F-FA4EDF5B5C15}"/>
              </a:ext>
            </a:extLst>
          </p:cNvPr>
          <p:cNvSpPr>
            <a:spLocks noGrp="1" noChangeArrowheads="1"/>
          </p:cNvSpPr>
          <p:nvPr>
            <p:ph type="sldNum" sz="quarter" idx="5"/>
          </p:nvPr>
        </p:nvSpPr>
        <p:spPr>
          <a:ln/>
        </p:spPr>
        <p:txBody>
          <a:bodyPr/>
          <a:lstStyle/>
          <a:p>
            <a:fld id="{9BB6049E-F4E5-45E5-BBDA-05B0511AFE3A}" type="slidenum">
              <a:rPr lang="en-US" altLang="en-US"/>
              <a:pPr/>
              <a:t>2</a:t>
            </a:fld>
            <a:endParaRPr lang="en-US" altLang="en-US"/>
          </a:p>
        </p:txBody>
      </p:sp>
      <p:sp>
        <p:nvSpPr>
          <p:cNvPr id="4098" name="Rectangle 2">
            <a:extLst>
              <a:ext uri="{FF2B5EF4-FFF2-40B4-BE49-F238E27FC236}">
                <a16:creationId xmlns:a16="http://schemas.microsoft.com/office/drawing/2014/main" id="{69B65E47-7CBB-4C48-AF58-83F9113E5DFA}"/>
              </a:ext>
            </a:extLst>
          </p:cNvPr>
          <p:cNvSpPr>
            <a:spLocks noRot="1" noChangeArrowheads="1" noTextEdit="1"/>
          </p:cNvSpPr>
          <p:nvPr>
            <p:ph type="sldImg"/>
          </p:nvPr>
        </p:nvSpPr>
        <p:spPr>
          <a:ln/>
        </p:spPr>
      </p:sp>
      <p:sp>
        <p:nvSpPr>
          <p:cNvPr id="4099" name="Rectangle 3">
            <a:extLst>
              <a:ext uri="{FF2B5EF4-FFF2-40B4-BE49-F238E27FC236}">
                <a16:creationId xmlns:a16="http://schemas.microsoft.com/office/drawing/2014/main" id="{FB2D565E-B7D9-4BCE-B6E7-F937B80CFB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4EEEA5-6A68-4BA0-B681-3E9D94608301}"/>
              </a:ext>
            </a:extLst>
          </p:cNvPr>
          <p:cNvSpPr>
            <a:spLocks noGrp="1" noChangeArrowheads="1"/>
          </p:cNvSpPr>
          <p:nvPr>
            <p:ph type="sldNum" sz="quarter" idx="5"/>
          </p:nvPr>
        </p:nvSpPr>
        <p:spPr>
          <a:ln/>
        </p:spPr>
        <p:txBody>
          <a:bodyPr/>
          <a:lstStyle/>
          <a:p>
            <a:fld id="{8953A084-EB01-4EA2-BB0C-F36988A98240}" type="slidenum">
              <a:rPr lang="en-US" altLang="en-US"/>
              <a:pPr/>
              <a:t>3</a:t>
            </a:fld>
            <a:endParaRPr lang="en-US" altLang="en-US"/>
          </a:p>
        </p:txBody>
      </p:sp>
      <p:sp>
        <p:nvSpPr>
          <p:cNvPr id="18434" name="Rectangle 2">
            <a:extLst>
              <a:ext uri="{FF2B5EF4-FFF2-40B4-BE49-F238E27FC236}">
                <a16:creationId xmlns:a16="http://schemas.microsoft.com/office/drawing/2014/main" id="{22BD0E57-3C72-4305-B15F-EABCC02F3E68}"/>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7D249B85-6CE6-4ED5-80E4-E01AC1603E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1761B3-BC35-4EAE-922B-CFBBFD121A5C}"/>
              </a:ext>
            </a:extLst>
          </p:cNvPr>
          <p:cNvSpPr>
            <a:spLocks noGrp="1" noChangeArrowheads="1"/>
          </p:cNvSpPr>
          <p:nvPr>
            <p:ph type="sldNum" sz="quarter" idx="5"/>
          </p:nvPr>
        </p:nvSpPr>
        <p:spPr>
          <a:ln/>
        </p:spPr>
        <p:txBody>
          <a:bodyPr/>
          <a:lstStyle/>
          <a:p>
            <a:fld id="{54598C78-E83E-4EA0-840E-AB89A973BD34}" type="slidenum">
              <a:rPr lang="en-US" altLang="en-US"/>
              <a:pPr/>
              <a:t>4</a:t>
            </a:fld>
            <a:endParaRPr lang="en-US" altLang="en-US"/>
          </a:p>
        </p:txBody>
      </p:sp>
      <p:sp>
        <p:nvSpPr>
          <p:cNvPr id="20482" name="Rectangle 2">
            <a:extLst>
              <a:ext uri="{FF2B5EF4-FFF2-40B4-BE49-F238E27FC236}">
                <a16:creationId xmlns:a16="http://schemas.microsoft.com/office/drawing/2014/main" id="{259E42B4-5233-4D32-B61D-6BBC4CA57360}"/>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7BA78456-428F-464C-977B-8FCD28DD67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DE91C-8333-44E1-8CCF-3469F1F9EDF0}"/>
              </a:ext>
            </a:extLst>
          </p:cNvPr>
          <p:cNvSpPr>
            <a:spLocks noGrp="1" noChangeArrowheads="1"/>
          </p:cNvSpPr>
          <p:nvPr>
            <p:ph type="sldNum" sz="quarter" idx="5"/>
          </p:nvPr>
        </p:nvSpPr>
        <p:spPr>
          <a:ln/>
        </p:spPr>
        <p:txBody>
          <a:bodyPr/>
          <a:lstStyle/>
          <a:p>
            <a:fld id="{4DA8A872-601F-439B-B081-BF6CC4E70B73}" type="slidenum">
              <a:rPr lang="en-US" altLang="en-US"/>
              <a:pPr/>
              <a:t>5</a:t>
            </a:fld>
            <a:endParaRPr lang="en-US" altLang="en-US"/>
          </a:p>
        </p:txBody>
      </p:sp>
      <p:sp>
        <p:nvSpPr>
          <p:cNvPr id="22530" name="Rectangle 2">
            <a:extLst>
              <a:ext uri="{FF2B5EF4-FFF2-40B4-BE49-F238E27FC236}">
                <a16:creationId xmlns:a16="http://schemas.microsoft.com/office/drawing/2014/main" id="{DD29AF63-60B6-42B1-9CBC-E418312BB1B8}"/>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AD8ED122-6362-472F-A5F1-6A3D4E9D17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53B95D-A61B-496D-93B1-80E7BE363753}"/>
              </a:ext>
            </a:extLst>
          </p:cNvPr>
          <p:cNvSpPr>
            <a:spLocks noGrp="1" noChangeArrowheads="1"/>
          </p:cNvSpPr>
          <p:nvPr>
            <p:ph type="sldNum" sz="quarter" idx="5"/>
          </p:nvPr>
        </p:nvSpPr>
        <p:spPr>
          <a:ln/>
        </p:spPr>
        <p:txBody>
          <a:bodyPr/>
          <a:lstStyle/>
          <a:p>
            <a:fld id="{34B325FE-318D-4091-AED3-E507D35ED839}" type="slidenum">
              <a:rPr lang="en-US" altLang="en-US"/>
              <a:pPr/>
              <a:t>6</a:t>
            </a:fld>
            <a:endParaRPr lang="en-US" altLang="en-US"/>
          </a:p>
        </p:txBody>
      </p:sp>
      <p:sp>
        <p:nvSpPr>
          <p:cNvPr id="24578" name="Rectangle 2">
            <a:extLst>
              <a:ext uri="{FF2B5EF4-FFF2-40B4-BE49-F238E27FC236}">
                <a16:creationId xmlns:a16="http://schemas.microsoft.com/office/drawing/2014/main" id="{138B4A03-BD59-4B77-9846-9F4F3283FD9D}"/>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AB453D95-A39A-4766-8103-9B203AE26F9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A29CF1-2BDB-4C42-9DEC-CF8C6EC42B76}"/>
              </a:ext>
            </a:extLst>
          </p:cNvPr>
          <p:cNvSpPr>
            <a:spLocks noGrp="1" noChangeArrowheads="1"/>
          </p:cNvSpPr>
          <p:nvPr>
            <p:ph type="sldNum" sz="quarter" idx="5"/>
          </p:nvPr>
        </p:nvSpPr>
        <p:spPr>
          <a:ln/>
        </p:spPr>
        <p:txBody>
          <a:bodyPr/>
          <a:lstStyle/>
          <a:p>
            <a:fld id="{42AAC574-6D86-483C-94AB-67604C5583B9}" type="slidenum">
              <a:rPr lang="en-US" altLang="en-US"/>
              <a:pPr/>
              <a:t>7</a:t>
            </a:fld>
            <a:endParaRPr lang="en-US" altLang="en-US"/>
          </a:p>
        </p:txBody>
      </p:sp>
      <p:sp>
        <p:nvSpPr>
          <p:cNvPr id="6146" name="Rectangle 2">
            <a:extLst>
              <a:ext uri="{FF2B5EF4-FFF2-40B4-BE49-F238E27FC236}">
                <a16:creationId xmlns:a16="http://schemas.microsoft.com/office/drawing/2014/main" id="{50922E93-10CF-40C4-9061-ED8824741088}"/>
              </a:ext>
            </a:extLst>
          </p:cNvPr>
          <p:cNvSpPr>
            <a:spLocks noRot="1" noChangeArrowheads="1" noTextEdit="1"/>
          </p:cNvSpPr>
          <p:nvPr>
            <p:ph type="sldImg"/>
          </p:nvPr>
        </p:nvSpPr>
        <p:spPr>
          <a:ln/>
        </p:spPr>
      </p:sp>
      <p:sp>
        <p:nvSpPr>
          <p:cNvPr id="6147" name="Rectangle 3">
            <a:extLst>
              <a:ext uri="{FF2B5EF4-FFF2-40B4-BE49-F238E27FC236}">
                <a16:creationId xmlns:a16="http://schemas.microsoft.com/office/drawing/2014/main" id="{B0636733-4B49-4921-AEE3-8290378B74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270DC3-2517-4347-A102-4BDC42E4B685}"/>
              </a:ext>
            </a:extLst>
          </p:cNvPr>
          <p:cNvSpPr>
            <a:spLocks noGrp="1" noChangeArrowheads="1"/>
          </p:cNvSpPr>
          <p:nvPr>
            <p:ph type="sldNum" sz="quarter" idx="5"/>
          </p:nvPr>
        </p:nvSpPr>
        <p:spPr>
          <a:ln/>
        </p:spPr>
        <p:txBody>
          <a:bodyPr/>
          <a:lstStyle/>
          <a:p>
            <a:fld id="{0D13C2D9-A932-4C75-96BE-38981F7A15C4}" type="slidenum">
              <a:rPr lang="en-US" altLang="en-US"/>
              <a:pPr/>
              <a:t>8</a:t>
            </a:fld>
            <a:endParaRPr lang="en-US" altLang="en-US"/>
          </a:p>
        </p:txBody>
      </p:sp>
      <p:sp>
        <p:nvSpPr>
          <p:cNvPr id="8194" name="Rectangle 2">
            <a:extLst>
              <a:ext uri="{FF2B5EF4-FFF2-40B4-BE49-F238E27FC236}">
                <a16:creationId xmlns:a16="http://schemas.microsoft.com/office/drawing/2014/main" id="{1B676DEF-89DC-419B-8910-3DD999C6B53E}"/>
              </a:ext>
            </a:extLst>
          </p:cNvPr>
          <p:cNvSpPr>
            <a:spLocks noRot="1" noChangeArrowheads="1" noTextEdit="1"/>
          </p:cNvSpPr>
          <p:nvPr>
            <p:ph type="sldImg"/>
          </p:nvPr>
        </p:nvSpPr>
        <p:spPr>
          <a:ln/>
        </p:spPr>
      </p:sp>
      <p:sp>
        <p:nvSpPr>
          <p:cNvPr id="8195" name="Rectangle 3">
            <a:extLst>
              <a:ext uri="{FF2B5EF4-FFF2-40B4-BE49-F238E27FC236}">
                <a16:creationId xmlns:a16="http://schemas.microsoft.com/office/drawing/2014/main" id="{DBCB9D25-D0F9-45AA-9A2C-A615CC294C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A7020B-6898-4205-8E82-A53C614DA4D5}"/>
              </a:ext>
            </a:extLst>
          </p:cNvPr>
          <p:cNvSpPr>
            <a:spLocks noGrp="1" noChangeArrowheads="1"/>
          </p:cNvSpPr>
          <p:nvPr>
            <p:ph type="sldNum" sz="quarter" idx="5"/>
          </p:nvPr>
        </p:nvSpPr>
        <p:spPr>
          <a:ln/>
        </p:spPr>
        <p:txBody>
          <a:bodyPr/>
          <a:lstStyle/>
          <a:p>
            <a:fld id="{AB15709D-1061-4540-BE27-09FFAD44E48A}" type="slidenum">
              <a:rPr lang="en-US" altLang="en-US"/>
              <a:pPr/>
              <a:t>9</a:t>
            </a:fld>
            <a:endParaRPr lang="en-US" altLang="en-US"/>
          </a:p>
        </p:txBody>
      </p:sp>
      <p:sp>
        <p:nvSpPr>
          <p:cNvPr id="10242" name="Rectangle 2">
            <a:extLst>
              <a:ext uri="{FF2B5EF4-FFF2-40B4-BE49-F238E27FC236}">
                <a16:creationId xmlns:a16="http://schemas.microsoft.com/office/drawing/2014/main" id="{D5B00500-DC9B-422F-A118-95F3F9CC0D30}"/>
              </a:ext>
            </a:extLst>
          </p:cNvPr>
          <p:cNvSpPr>
            <a:spLocks noRot="1" noChangeArrowheads="1" noTextEdit="1"/>
          </p:cNvSpPr>
          <p:nvPr>
            <p:ph type="sldImg"/>
          </p:nvPr>
        </p:nvSpPr>
        <p:spPr>
          <a:ln/>
        </p:spPr>
      </p:sp>
      <p:sp>
        <p:nvSpPr>
          <p:cNvPr id="10243" name="Rectangle 3">
            <a:extLst>
              <a:ext uri="{FF2B5EF4-FFF2-40B4-BE49-F238E27FC236}">
                <a16:creationId xmlns:a16="http://schemas.microsoft.com/office/drawing/2014/main" id="{559A7E76-A750-4F47-9D56-8C0EA0E2D9C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A000F627-F121-4C76-A132-D4455CC21706}"/>
              </a:ext>
            </a:extLst>
          </p:cNvPr>
          <p:cNvGrpSpPr>
            <a:grpSpLocks/>
          </p:cNvGrpSpPr>
          <p:nvPr/>
        </p:nvGrpSpPr>
        <p:grpSpPr bwMode="auto">
          <a:xfrm>
            <a:off x="0" y="0"/>
            <a:ext cx="9140825" cy="6850063"/>
            <a:chOff x="0" y="0"/>
            <a:chExt cx="5758" cy="4315"/>
          </a:xfrm>
        </p:grpSpPr>
        <p:grpSp>
          <p:nvGrpSpPr>
            <p:cNvPr id="15363" name="Group 3">
              <a:extLst>
                <a:ext uri="{FF2B5EF4-FFF2-40B4-BE49-F238E27FC236}">
                  <a16:creationId xmlns:a16="http://schemas.microsoft.com/office/drawing/2014/main" id="{9D0DCC08-2BA4-477C-937D-1CB2DD25CE65}"/>
                </a:ext>
              </a:extLst>
            </p:cNvPr>
            <p:cNvGrpSpPr>
              <a:grpSpLocks/>
            </p:cNvGrpSpPr>
            <p:nvPr userDrawn="1"/>
          </p:nvGrpSpPr>
          <p:grpSpPr bwMode="auto">
            <a:xfrm>
              <a:off x="1728" y="2230"/>
              <a:ext cx="4027" cy="2085"/>
              <a:chOff x="1728" y="2230"/>
              <a:chExt cx="4027" cy="2085"/>
            </a:xfrm>
          </p:grpSpPr>
          <p:sp>
            <p:nvSpPr>
              <p:cNvPr id="15364" name="Freeform 4">
                <a:extLst>
                  <a:ext uri="{FF2B5EF4-FFF2-40B4-BE49-F238E27FC236}">
                    <a16:creationId xmlns:a16="http://schemas.microsoft.com/office/drawing/2014/main" id="{A676FACF-19F2-45F7-B558-62199DB36C0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5" name="Freeform 5">
                <a:extLst>
                  <a:ext uri="{FF2B5EF4-FFF2-40B4-BE49-F238E27FC236}">
                    <a16:creationId xmlns:a16="http://schemas.microsoft.com/office/drawing/2014/main" id="{E170592F-ECBE-4EF2-99FF-8B3689FD2A35}"/>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6" name="Freeform 6">
                <a:extLst>
                  <a:ext uri="{FF2B5EF4-FFF2-40B4-BE49-F238E27FC236}">
                    <a16:creationId xmlns:a16="http://schemas.microsoft.com/office/drawing/2014/main" id="{011FC322-C74D-471C-B6DD-C9769BE9C291}"/>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7" name="Freeform 7">
                <a:extLst>
                  <a:ext uri="{FF2B5EF4-FFF2-40B4-BE49-F238E27FC236}">
                    <a16:creationId xmlns:a16="http://schemas.microsoft.com/office/drawing/2014/main" id="{F4629966-ABAA-4463-9AE7-778C666B75D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8" name="Freeform 8">
                <a:extLst>
                  <a:ext uri="{FF2B5EF4-FFF2-40B4-BE49-F238E27FC236}">
                    <a16:creationId xmlns:a16="http://schemas.microsoft.com/office/drawing/2014/main" id="{5E651B0D-5582-43E1-B4EA-262621EA7F72}"/>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9" name="Freeform 9">
              <a:extLst>
                <a:ext uri="{FF2B5EF4-FFF2-40B4-BE49-F238E27FC236}">
                  <a16:creationId xmlns:a16="http://schemas.microsoft.com/office/drawing/2014/main" id="{CFBC5103-F1C2-4F37-8AB9-EFB9E048E104}"/>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10">
              <a:extLst>
                <a:ext uri="{FF2B5EF4-FFF2-40B4-BE49-F238E27FC236}">
                  <a16:creationId xmlns:a16="http://schemas.microsoft.com/office/drawing/2014/main" id="{5CB3D731-8440-4B7E-85F3-27B8996878C1}"/>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71" name="Rectangle 11">
            <a:extLst>
              <a:ext uri="{FF2B5EF4-FFF2-40B4-BE49-F238E27FC236}">
                <a16:creationId xmlns:a16="http://schemas.microsoft.com/office/drawing/2014/main" id="{255F2651-6DCA-4E72-81BB-5663D5FF3828}"/>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15372" name="Rectangle 12">
            <a:extLst>
              <a:ext uri="{FF2B5EF4-FFF2-40B4-BE49-F238E27FC236}">
                <a16:creationId xmlns:a16="http://schemas.microsoft.com/office/drawing/2014/main" id="{B7EC3EB8-61F7-4C06-AD9F-9EFBDCF7D46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5373" name="Rectangle 13">
            <a:extLst>
              <a:ext uri="{FF2B5EF4-FFF2-40B4-BE49-F238E27FC236}">
                <a16:creationId xmlns:a16="http://schemas.microsoft.com/office/drawing/2014/main" id="{C5C91477-F196-4FA8-9BDB-5E7D74ADBF58}"/>
              </a:ext>
            </a:extLst>
          </p:cNvPr>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15374" name="Rectangle 14">
            <a:extLst>
              <a:ext uri="{FF2B5EF4-FFF2-40B4-BE49-F238E27FC236}">
                <a16:creationId xmlns:a16="http://schemas.microsoft.com/office/drawing/2014/main" id="{D41AE340-6596-442B-85FD-2F4C8FB1B81C}"/>
              </a:ext>
            </a:extLst>
          </p:cNvPr>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15375" name="Rectangle 15">
            <a:extLst>
              <a:ext uri="{FF2B5EF4-FFF2-40B4-BE49-F238E27FC236}">
                <a16:creationId xmlns:a16="http://schemas.microsoft.com/office/drawing/2014/main" id="{3B20E522-2233-4EB8-881A-636784E000F4}"/>
              </a:ext>
            </a:extLst>
          </p:cNvPr>
          <p:cNvSpPr>
            <a:spLocks noGrp="1" noChangeArrowheads="1"/>
          </p:cNvSpPr>
          <p:nvPr>
            <p:ph type="sldNum" sz="quarter" idx="4"/>
          </p:nvPr>
        </p:nvSpPr>
        <p:spPr>
          <a:xfrm>
            <a:off x="6553200" y="6254750"/>
            <a:ext cx="2133600" cy="476250"/>
          </a:xfrm>
        </p:spPr>
        <p:txBody>
          <a:bodyPr/>
          <a:lstStyle>
            <a:lvl1pPr>
              <a:defRPr/>
            </a:lvl1pPr>
          </a:lstStyle>
          <a:p>
            <a:fld id="{3D170E30-487F-4EC3-9D71-EDE7070A2FD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AD03-2CA8-44B9-BDA3-C506A5FA5D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2C6BE-07BF-4BEF-9BF1-9DB6F111E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AA358-DA80-45DD-B06F-D605626B6146}"/>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038F9D4-E96C-4214-B4AA-BCD36DE60BB2}"/>
              </a:ext>
            </a:extLst>
          </p:cNvPr>
          <p:cNvSpPr>
            <a:spLocks noGrp="1"/>
          </p:cNvSpPr>
          <p:nvPr>
            <p:ph type="sldNum" sz="quarter" idx="11"/>
          </p:nvPr>
        </p:nvSpPr>
        <p:spPr/>
        <p:txBody>
          <a:bodyPr/>
          <a:lstStyle>
            <a:lvl1pPr>
              <a:defRPr/>
            </a:lvl1pPr>
          </a:lstStyle>
          <a:p>
            <a:fld id="{FC3683CE-8CC9-463F-A309-D0AB4B8D745F}" type="slidenum">
              <a:rPr lang="en-US" altLang="en-US"/>
              <a:pPr/>
              <a:t>‹#›</a:t>
            </a:fld>
            <a:endParaRPr lang="en-US" altLang="en-US"/>
          </a:p>
        </p:txBody>
      </p:sp>
      <p:sp>
        <p:nvSpPr>
          <p:cNvPr id="6" name="Footer Placeholder 5">
            <a:extLst>
              <a:ext uri="{FF2B5EF4-FFF2-40B4-BE49-F238E27FC236}">
                <a16:creationId xmlns:a16="http://schemas.microsoft.com/office/drawing/2014/main" id="{F161E07F-7C9B-4D90-9C2C-3F293A68B820}"/>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5117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C2A4C-B7AF-478E-B927-948471A2FC4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1C17A5-3848-4A91-B9E1-BC6206F80686}"/>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8B377-EFE1-41D8-BA42-A201E48E995D}"/>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E921BB1-DD00-4A71-98C8-EC881E22F68E}"/>
              </a:ext>
            </a:extLst>
          </p:cNvPr>
          <p:cNvSpPr>
            <a:spLocks noGrp="1"/>
          </p:cNvSpPr>
          <p:nvPr>
            <p:ph type="sldNum" sz="quarter" idx="11"/>
          </p:nvPr>
        </p:nvSpPr>
        <p:spPr/>
        <p:txBody>
          <a:bodyPr/>
          <a:lstStyle>
            <a:lvl1pPr>
              <a:defRPr/>
            </a:lvl1pPr>
          </a:lstStyle>
          <a:p>
            <a:fld id="{D4341E9F-464A-4377-AD6E-2C2ADB85900B}" type="slidenum">
              <a:rPr lang="en-US" altLang="en-US"/>
              <a:pPr/>
              <a:t>‹#›</a:t>
            </a:fld>
            <a:endParaRPr lang="en-US" altLang="en-US"/>
          </a:p>
        </p:txBody>
      </p:sp>
      <p:sp>
        <p:nvSpPr>
          <p:cNvPr id="6" name="Footer Placeholder 5">
            <a:extLst>
              <a:ext uri="{FF2B5EF4-FFF2-40B4-BE49-F238E27FC236}">
                <a16:creationId xmlns:a16="http://schemas.microsoft.com/office/drawing/2014/main" id="{B1547DA5-8CFF-472F-9298-0ED28E7B9B57}"/>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933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7449-E0AC-4ADD-A112-98A212C113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8FE3D-87A7-419B-AC9D-2E8DACA93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63C7D-8A39-46F3-9612-C1376A087BC0}"/>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DCE44B7-68B8-4228-B2D7-76359D028BDF}"/>
              </a:ext>
            </a:extLst>
          </p:cNvPr>
          <p:cNvSpPr>
            <a:spLocks noGrp="1"/>
          </p:cNvSpPr>
          <p:nvPr>
            <p:ph type="sldNum" sz="quarter" idx="11"/>
          </p:nvPr>
        </p:nvSpPr>
        <p:spPr/>
        <p:txBody>
          <a:bodyPr/>
          <a:lstStyle>
            <a:lvl1pPr>
              <a:defRPr/>
            </a:lvl1pPr>
          </a:lstStyle>
          <a:p>
            <a:fld id="{6F24D223-F338-4A56-AECB-C95AD1D77FD0}" type="slidenum">
              <a:rPr lang="en-US" altLang="en-US"/>
              <a:pPr/>
              <a:t>‹#›</a:t>
            </a:fld>
            <a:endParaRPr lang="en-US" altLang="en-US"/>
          </a:p>
        </p:txBody>
      </p:sp>
      <p:sp>
        <p:nvSpPr>
          <p:cNvPr id="6" name="Footer Placeholder 5">
            <a:extLst>
              <a:ext uri="{FF2B5EF4-FFF2-40B4-BE49-F238E27FC236}">
                <a16:creationId xmlns:a16="http://schemas.microsoft.com/office/drawing/2014/main" id="{ECED26B9-10A7-439D-9FC3-B66AD18DEC50}"/>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48658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4C38-A963-4A15-83E3-434D6D247F4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626FFD-6FF5-4AD5-8587-A47C882DDCE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C48225C-9B99-4B03-8560-4435BD5DF51A}"/>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DD6E996-FB38-451C-A365-4127061D236E}"/>
              </a:ext>
            </a:extLst>
          </p:cNvPr>
          <p:cNvSpPr>
            <a:spLocks noGrp="1"/>
          </p:cNvSpPr>
          <p:nvPr>
            <p:ph type="sldNum" sz="quarter" idx="11"/>
          </p:nvPr>
        </p:nvSpPr>
        <p:spPr/>
        <p:txBody>
          <a:bodyPr/>
          <a:lstStyle>
            <a:lvl1pPr>
              <a:defRPr/>
            </a:lvl1pPr>
          </a:lstStyle>
          <a:p>
            <a:fld id="{D042A2A3-9469-4799-B2D7-098A4E7C8143}" type="slidenum">
              <a:rPr lang="en-US" altLang="en-US"/>
              <a:pPr/>
              <a:t>‹#›</a:t>
            </a:fld>
            <a:endParaRPr lang="en-US" altLang="en-US"/>
          </a:p>
        </p:txBody>
      </p:sp>
      <p:sp>
        <p:nvSpPr>
          <p:cNvPr id="6" name="Footer Placeholder 5">
            <a:extLst>
              <a:ext uri="{FF2B5EF4-FFF2-40B4-BE49-F238E27FC236}">
                <a16:creationId xmlns:a16="http://schemas.microsoft.com/office/drawing/2014/main" id="{B83F3934-DC0F-4C61-B4CC-7802DF31DED9}"/>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63955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6781-3F52-49C2-979D-5D5C28B46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B3174-0CA7-4F0F-8E45-0911CC58DC0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AD0AAD-2217-4CA8-859F-87F0997D9F7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AC84E0-7BE5-4BA2-A123-EF5019CB0EDC}"/>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42CFD9-7193-4646-9FA4-8B5B259B0125}"/>
              </a:ext>
            </a:extLst>
          </p:cNvPr>
          <p:cNvSpPr>
            <a:spLocks noGrp="1"/>
          </p:cNvSpPr>
          <p:nvPr>
            <p:ph type="sldNum" sz="quarter" idx="11"/>
          </p:nvPr>
        </p:nvSpPr>
        <p:spPr/>
        <p:txBody>
          <a:bodyPr/>
          <a:lstStyle>
            <a:lvl1pPr>
              <a:defRPr/>
            </a:lvl1pPr>
          </a:lstStyle>
          <a:p>
            <a:fld id="{0DF4F358-D01D-4E25-ADA8-0CAC6308B959}" type="slidenum">
              <a:rPr lang="en-US" altLang="en-US"/>
              <a:pPr/>
              <a:t>‹#›</a:t>
            </a:fld>
            <a:endParaRPr lang="en-US" altLang="en-US"/>
          </a:p>
        </p:txBody>
      </p:sp>
      <p:sp>
        <p:nvSpPr>
          <p:cNvPr id="7" name="Footer Placeholder 6">
            <a:extLst>
              <a:ext uri="{FF2B5EF4-FFF2-40B4-BE49-F238E27FC236}">
                <a16:creationId xmlns:a16="http://schemas.microsoft.com/office/drawing/2014/main" id="{F79E1BB5-F6A7-4704-A01B-BEAB54EBEFA3}"/>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54201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4E66-D829-4DEF-96D7-6F938A375B3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E5A60-1741-4B00-A458-3B2B707078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0A1E3-6F12-4DA0-B7B6-1A318A04828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27C986-78FA-4D3D-A0B2-4367DD10807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CF6BE-F5C7-4047-B34A-FC6405F81F5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775D8-413D-402A-8FA2-DEFF95A7DCC1}"/>
              </a:ext>
            </a:extLst>
          </p:cNvPr>
          <p:cNvSpPr>
            <a:spLocks noGrp="1"/>
          </p:cNvSpPr>
          <p:nvPr>
            <p:ph type="dt" sz="half"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AA95638-98B7-4750-8B9B-7A08F49FBB68}"/>
              </a:ext>
            </a:extLst>
          </p:cNvPr>
          <p:cNvSpPr>
            <a:spLocks noGrp="1"/>
          </p:cNvSpPr>
          <p:nvPr>
            <p:ph type="sldNum" sz="quarter" idx="11"/>
          </p:nvPr>
        </p:nvSpPr>
        <p:spPr/>
        <p:txBody>
          <a:bodyPr/>
          <a:lstStyle>
            <a:lvl1pPr>
              <a:defRPr/>
            </a:lvl1pPr>
          </a:lstStyle>
          <a:p>
            <a:fld id="{0BD44D49-CA08-4BF6-83E2-44B432974A33}" type="slidenum">
              <a:rPr lang="en-US" altLang="en-US"/>
              <a:pPr/>
              <a:t>‹#›</a:t>
            </a:fld>
            <a:endParaRPr lang="en-US" altLang="en-US"/>
          </a:p>
        </p:txBody>
      </p:sp>
      <p:sp>
        <p:nvSpPr>
          <p:cNvPr id="9" name="Footer Placeholder 8">
            <a:extLst>
              <a:ext uri="{FF2B5EF4-FFF2-40B4-BE49-F238E27FC236}">
                <a16:creationId xmlns:a16="http://schemas.microsoft.com/office/drawing/2014/main" id="{ED550A9C-2DD8-4DDE-A219-F827591BC13B}"/>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48595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C44B-65E5-4B9C-876D-C06430E98E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4D982C-8958-49FC-A608-307C819C12C2}"/>
              </a:ext>
            </a:extLst>
          </p:cNvPr>
          <p:cNvSpPr>
            <a:spLocks noGrp="1"/>
          </p:cNvSpPr>
          <p:nvPr>
            <p:ph type="dt" sz="half"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A7147FE-B22B-411B-90B5-A796B6C9C38A}"/>
              </a:ext>
            </a:extLst>
          </p:cNvPr>
          <p:cNvSpPr>
            <a:spLocks noGrp="1"/>
          </p:cNvSpPr>
          <p:nvPr>
            <p:ph type="sldNum" sz="quarter" idx="11"/>
          </p:nvPr>
        </p:nvSpPr>
        <p:spPr/>
        <p:txBody>
          <a:bodyPr/>
          <a:lstStyle>
            <a:lvl1pPr>
              <a:defRPr/>
            </a:lvl1pPr>
          </a:lstStyle>
          <a:p>
            <a:fld id="{0BF7C630-6DF2-4D38-BE00-4175FF6C0C55}" type="slidenum">
              <a:rPr lang="en-US" altLang="en-US"/>
              <a:pPr/>
              <a:t>‹#›</a:t>
            </a:fld>
            <a:endParaRPr lang="en-US" altLang="en-US"/>
          </a:p>
        </p:txBody>
      </p:sp>
      <p:sp>
        <p:nvSpPr>
          <p:cNvPr id="5" name="Footer Placeholder 4">
            <a:extLst>
              <a:ext uri="{FF2B5EF4-FFF2-40B4-BE49-F238E27FC236}">
                <a16:creationId xmlns:a16="http://schemas.microsoft.com/office/drawing/2014/main" id="{1546C0BA-1FAD-474A-B830-BDF3905B3F10}"/>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78160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AC8FA-CEA0-4F93-90B6-9A7DB1C39AD7}"/>
              </a:ext>
            </a:extLst>
          </p:cNvPr>
          <p:cNvSpPr>
            <a:spLocks noGrp="1"/>
          </p:cNvSpPr>
          <p:nvPr>
            <p:ph type="dt" sz="half"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2118CA5A-E92A-44A6-B0C5-9D4EB8FACC0C}"/>
              </a:ext>
            </a:extLst>
          </p:cNvPr>
          <p:cNvSpPr>
            <a:spLocks noGrp="1"/>
          </p:cNvSpPr>
          <p:nvPr>
            <p:ph type="sldNum" sz="quarter" idx="11"/>
          </p:nvPr>
        </p:nvSpPr>
        <p:spPr/>
        <p:txBody>
          <a:bodyPr/>
          <a:lstStyle>
            <a:lvl1pPr>
              <a:defRPr/>
            </a:lvl1pPr>
          </a:lstStyle>
          <a:p>
            <a:fld id="{84C003BF-4BCD-4217-B944-D10611C82A5E}" type="slidenum">
              <a:rPr lang="en-US" altLang="en-US"/>
              <a:pPr/>
              <a:t>‹#›</a:t>
            </a:fld>
            <a:endParaRPr lang="en-US" altLang="en-US"/>
          </a:p>
        </p:txBody>
      </p:sp>
      <p:sp>
        <p:nvSpPr>
          <p:cNvPr id="4" name="Footer Placeholder 3">
            <a:extLst>
              <a:ext uri="{FF2B5EF4-FFF2-40B4-BE49-F238E27FC236}">
                <a16:creationId xmlns:a16="http://schemas.microsoft.com/office/drawing/2014/main" id="{176CD3FB-66A9-46A5-85ED-0594AD667707}"/>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9051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F8D2-F3C6-41F3-A2A2-0B6BEAF097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2D5BD-74D8-44EB-B587-DFCAB9E5AD1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174270-5D91-4B57-9A35-465EB027C2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75E7C-9120-4AC1-83EF-11E784DE894A}"/>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B2D25F-55FA-440F-A4AF-C9BF34470171}"/>
              </a:ext>
            </a:extLst>
          </p:cNvPr>
          <p:cNvSpPr>
            <a:spLocks noGrp="1"/>
          </p:cNvSpPr>
          <p:nvPr>
            <p:ph type="sldNum" sz="quarter" idx="11"/>
          </p:nvPr>
        </p:nvSpPr>
        <p:spPr/>
        <p:txBody>
          <a:bodyPr/>
          <a:lstStyle>
            <a:lvl1pPr>
              <a:defRPr/>
            </a:lvl1pPr>
          </a:lstStyle>
          <a:p>
            <a:fld id="{28B54FD4-5EA7-43EA-B0F1-C281C82D7C35}" type="slidenum">
              <a:rPr lang="en-US" altLang="en-US"/>
              <a:pPr/>
              <a:t>‹#›</a:t>
            </a:fld>
            <a:endParaRPr lang="en-US" altLang="en-US"/>
          </a:p>
        </p:txBody>
      </p:sp>
      <p:sp>
        <p:nvSpPr>
          <p:cNvPr id="7" name="Footer Placeholder 6">
            <a:extLst>
              <a:ext uri="{FF2B5EF4-FFF2-40B4-BE49-F238E27FC236}">
                <a16:creationId xmlns:a16="http://schemas.microsoft.com/office/drawing/2014/main" id="{B8424F58-CE85-4525-83D0-F67519E505EB}"/>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9024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32E1-283C-458C-9995-A117F3B5223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874C9-59C3-4627-A971-2950A9F802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E35074-287C-4EFE-8284-1F219DFCA0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1A51F-4668-4E9E-A31E-DDC5F4B334B5}"/>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880687-2AA0-4CC8-A0C5-36AC941C0FB6}"/>
              </a:ext>
            </a:extLst>
          </p:cNvPr>
          <p:cNvSpPr>
            <a:spLocks noGrp="1"/>
          </p:cNvSpPr>
          <p:nvPr>
            <p:ph type="sldNum" sz="quarter" idx="11"/>
          </p:nvPr>
        </p:nvSpPr>
        <p:spPr/>
        <p:txBody>
          <a:bodyPr/>
          <a:lstStyle>
            <a:lvl1pPr>
              <a:defRPr/>
            </a:lvl1pPr>
          </a:lstStyle>
          <a:p>
            <a:fld id="{0261DD81-1FE8-4FCE-AEAC-B8BD9FB73CC7}" type="slidenum">
              <a:rPr lang="en-US" altLang="en-US"/>
              <a:pPr/>
              <a:t>‹#›</a:t>
            </a:fld>
            <a:endParaRPr lang="en-US" altLang="en-US"/>
          </a:p>
        </p:txBody>
      </p:sp>
      <p:sp>
        <p:nvSpPr>
          <p:cNvPr id="7" name="Footer Placeholder 6">
            <a:extLst>
              <a:ext uri="{FF2B5EF4-FFF2-40B4-BE49-F238E27FC236}">
                <a16:creationId xmlns:a16="http://schemas.microsoft.com/office/drawing/2014/main" id="{E145B156-3E83-4B27-AA17-5F2C1FDDB765}"/>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5665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BB381EB-EE06-45A3-A572-2036768A0AB6}"/>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14339" name="Rectangle 3">
            <a:extLst>
              <a:ext uri="{FF2B5EF4-FFF2-40B4-BE49-F238E27FC236}">
                <a16:creationId xmlns:a16="http://schemas.microsoft.com/office/drawing/2014/main" id="{4C6A5EE8-E8CA-42E1-8D86-4DEA70B5DCE5}"/>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5D940CA-62EE-4B14-9B0C-FB50F0D638E8}" type="slidenum">
              <a:rPr lang="en-US" altLang="en-US"/>
              <a:pPr/>
              <a:t>‹#›</a:t>
            </a:fld>
            <a:endParaRPr lang="en-US" altLang="en-US"/>
          </a:p>
        </p:txBody>
      </p:sp>
      <p:grpSp>
        <p:nvGrpSpPr>
          <p:cNvPr id="14340" name="Group 4">
            <a:extLst>
              <a:ext uri="{FF2B5EF4-FFF2-40B4-BE49-F238E27FC236}">
                <a16:creationId xmlns:a16="http://schemas.microsoft.com/office/drawing/2014/main" id="{E64CF02D-D909-47E7-AA4A-585D1F935923}"/>
              </a:ext>
            </a:extLst>
          </p:cNvPr>
          <p:cNvGrpSpPr>
            <a:grpSpLocks/>
          </p:cNvGrpSpPr>
          <p:nvPr/>
        </p:nvGrpSpPr>
        <p:grpSpPr bwMode="auto">
          <a:xfrm>
            <a:off x="0" y="0"/>
            <a:ext cx="9140825" cy="6850063"/>
            <a:chOff x="0" y="0"/>
            <a:chExt cx="5758" cy="4315"/>
          </a:xfrm>
        </p:grpSpPr>
        <p:grpSp>
          <p:nvGrpSpPr>
            <p:cNvPr id="14341" name="Group 5">
              <a:extLst>
                <a:ext uri="{FF2B5EF4-FFF2-40B4-BE49-F238E27FC236}">
                  <a16:creationId xmlns:a16="http://schemas.microsoft.com/office/drawing/2014/main" id="{28E34153-9667-4861-B279-B28FD2FC6E0B}"/>
                </a:ext>
              </a:extLst>
            </p:cNvPr>
            <p:cNvGrpSpPr>
              <a:grpSpLocks/>
            </p:cNvGrpSpPr>
            <p:nvPr userDrawn="1"/>
          </p:nvGrpSpPr>
          <p:grpSpPr bwMode="auto">
            <a:xfrm>
              <a:off x="1728" y="2230"/>
              <a:ext cx="4027" cy="2085"/>
              <a:chOff x="1728" y="2230"/>
              <a:chExt cx="4027" cy="2085"/>
            </a:xfrm>
          </p:grpSpPr>
          <p:sp>
            <p:nvSpPr>
              <p:cNvPr id="14342" name="Freeform 6">
                <a:extLst>
                  <a:ext uri="{FF2B5EF4-FFF2-40B4-BE49-F238E27FC236}">
                    <a16:creationId xmlns:a16="http://schemas.microsoft.com/office/drawing/2014/main" id="{66ABAEDE-94D1-4861-A225-1D63434F060F}"/>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7">
                <a:extLst>
                  <a:ext uri="{FF2B5EF4-FFF2-40B4-BE49-F238E27FC236}">
                    <a16:creationId xmlns:a16="http://schemas.microsoft.com/office/drawing/2014/main" id="{F32E3AC8-1CD0-4C39-ABDF-18B5DBE7155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4" name="Freeform 8">
                <a:extLst>
                  <a:ext uri="{FF2B5EF4-FFF2-40B4-BE49-F238E27FC236}">
                    <a16:creationId xmlns:a16="http://schemas.microsoft.com/office/drawing/2014/main" id="{865D3CA1-CC1A-44E0-B3E1-F10E501435A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Freeform 9">
                <a:extLst>
                  <a:ext uri="{FF2B5EF4-FFF2-40B4-BE49-F238E27FC236}">
                    <a16:creationId xmlns:a16="http://schemas.microsoft.com/office/drawing/2014/main" id="{0C578339-C055-4193-B26A-C2CDD57A69F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10">
                <a:extLst>
                  <a:ext uri="{FF2B5EF4-FFF2-40B4-BE49-F238E27FC236}">
                    <a16:creationId xmlns:a16="http://schemas.microsoft.com/office/drawing/2014/main" id="{EF31AE4B-42AD-4AAE-8C65-8763B002D77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47" name="Freeform 11">
              <a:extLst>
                <a:ext uri="{FF2B5EF4-FFF2-40B4-BE49-F238E27FC236}">
                  <a16:creationId xmlns:a16="http://schemas.microsoft.com/office/drawing/2014/main" id="{DB4A02FC-D6CA-4851-B552-D118C405CE5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12">
              <a:extLst>
                <a:ext uri="{FF2B5EF4-FFF2-40B4-BE49-F238E27FC236}">
                  <a16:creationId xmlns:a16="http://schemas.microsoft.com/office/drawing/2014/main" id="{15A4AAFE-6A2E-4ADE-9FD5-63586EEEEC2F}"/>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49" name="Rectangle 13">
            <a:extLst>
              <a:ext uri="{FF2B5EF4-FFF2-40B4-BE49-F238E27FC236}">
                <a16:creationId xmlns:a16="http://schemas.microsoft.com/office/drawing/2014/main" id="{CFE358AC-7B08-4CDA-9922-33452ACEAB70}"/>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50" name="Rectangle 14">
            <a:extLst>
              <a:ext uri="{FF2B5EF4-FFF2-40B4-BE49-F238E27FC236}">
                <a16:creationId xmlns:a16="http://schemas.microsoft.com/office/drawing/2014/main" id="{34967AB6-702F-4AE1-8856-D65AE283541A}"/>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endParaRPr lang="en-US" altLang="en-US"/>
          </a:p>
        </p:txBody>
      </p:sp>
      <p:sp>
        <p:nvSpPr>
          <p:cNvPr id="14351" name="Rectangle 15">
            <a:extLst>
              <a:ext uri="{FF2B5EF4-FFF2-40B4-BE49-F238E27FC236}">
                <a16:creationId xmlns:a16="http://schemas.microsoft.com/office/drawing/2014/main" id="{68EE771E-580F-467D-9769-460CF8CA6E6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ga.gov/education/classroom/self_portraits/zoomify/zoom_van_gogh.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69C062B-F478-479A-BAC5-E803C85924AD}"/>
              </a:ext>
            </a:extLst>
          </p:cNvPr>
          <p:cNvSpPr>
            <a:spLocks noGrp="1" noRot="1" noChangeArrowheads="1"/>
          </p:cNvSpPr>
          <p:nvPr>
            <p:ph type="title"/>
          </p:nvPr>
        </p:nvSpPr>
        <p:spPr/>
        <p:txBody>
          <a:bodyPr/>
          <a:lstStyle/>
          <a:p>
            <a:r>
              <a:rPr lang="en-US" altLang="en-US"/>
              <a:t>Materials needed</a:t>
            </a:r>
          </a:p>
        </p:txBody>
      </p:sp>
      <p:sp>
        <p:nvSpPr>
          <p:cNvPr id="25603" name="Rectangle 3">
            <a:extLst>
              <a:ext uri="{FF2B5EF4-FFF2-40B4-BE49-F238E27FC236}">
                <a16:creationId xmlns:a16="http://schemas.microsoft.com/office/drawing/2014/main" id="{96BFFC16-750A-40F3-A0F0-4CB0E2FDB208}"/>
              </a:ext>
            </a:extLst>
          </p:cNvPr>
          <p:cNvSpPr>
            <a:spLocks noGrp="1" noChangeArrowheads="1"/>
          </p:cNvSpPr>
          <p:nvPr>
            <p:ph type="body" idx="1"/>
          </p:nvPr>
        </p:nvSpPr>
        <p:spPr/>
        <p:txBody>
          <a:bodyPr/>
          <a:lstStyle/>
          <a:p>
            <a:r>
              <a:rPr lang="en-US" altLang="en-US"/>
              <a:t>Stand Up Self Portrait heads</a:t>
            </a:r>
          </a:p>
          <a:p>
            <a:r>
              <a:rPr lang="en-US" altLang="en-US"/>
              <a:t>Ovals on copy paper – 1 per student (some originals are in art docent closet – make copies for your class)</a:t>
            </a:r>
          </a:p>
          <a:p>
            <a:r>
              <a:rPr lang="en-US" altLang="en-US"/>
              <a:t>Colored pencils (students should have them in class)</a:t>
            </a:r>
          </a:p>
          <a:p>
            <a:r>
              <a:rPr lang="en-US" altLang="en-US"/>
              <a:t>Beads, buttons and yarn for embellishment</a:t>
            </a:r>
          </a:p>
          <a:p>
            <a:r>
              <a:rPr lang="en-US" altLang="en-US"/>
              <a:t>Glue guns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B10D956-FAFC-4E01-99EE-BBFB5C0F655A}"/>
              </a:ext>
            </a:extLst>
          </p:cNvPr>
          <p:cNvSpPr>
            <a:spLocks noGrp="1" noRot="1" noChangeArrowheads="1"/>
          </p:cNvSpPr>
          <p:nvPr>
            <p:ph type="title"/>
          </p:nvPr>
        </p:nvSpPr>
        <p:spPr/>
        <p:txBody>
          <a:bodyPr/>
          <a:lstStyle/>
          <a:p>
            <a:r>
              <a:rPr lang="en-US" altLang="en-US"/>
              <a:t>Steps for your self-portrait</a:t>
            </a:r>
          </a:p>
        </p:txBody>
      </p:sp>
      <p:sp>
        <p:nvSpPr>
          <p:cNvPr id="11267" name="Rectangle 3">
            <a:extLst>
              <a:ext uri="{FF2B5EF4-FFF2-40B4-BE49-F238E27FC236}">
                <a16:creationId xmlns:a16="http://schemas.microsoft.com/office/drawing/2014/main" id="{BBC99964-E588-46D6-8442-E7D36DA96282}"/>
              </a:ext>
            </a:extLst>
          </p:cNvPr>
          <p:cNvSpPr>
            <a:spLocks noGrp="1" noChangeArrowheads="1"/>
          </p:cNvSpPr>
          <p:nvPr>
            <p:ph type="body" idx="1"/>
          </p:nvPr>
        </p:nvSpPr>
        <p:spPr/>
        <p:txBody>
          <a:bodyPr/>
          <a:lstStyle/>
          <a:p>
            <a:r>
              <a:rPr lang="en-US" altLang="en-US"/>
              <a:t>Use colored pencils to sketch your face.</a:t>
            </a:r>
          </a:p>
          <a:p>
            <a:r>
              <a:rPr lang="en-US" altLang="en-US"/>
              <a:t>Use light pressure at first so that you can erase if you need to.</a:t>
            </a:r>
          </a:p>
          <a:p>
            <a:r>
              <a:rPr lang="en-US" altLang="en-US"/>
              <a:t>Remember what you learned about placement of the different parts of the face!</a:t>
            </a:r>
          </a:p>
          <a:p>
            <a:r>
              <a:rPr lang="en-US" altLang="en-US"/>
              <a:t>Use your own special features in your artwork!</a:t>
            </a:r>
          </a:p>
          <a:p>
            <a:r>
              <a:rPr lang="en-US" altLang="en-US"/>
              <a:t>Add yarn, beads and buttons if you’d like.</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a:extLst>
              <a:ext uri="{FF2B5EF4-FFF2-40B4-BE49-F238E27FC236}">
                <a16:creationId xmlns:a16="http://schemas.microsoft.com/office/drawing/2014/main" id="{D575E4EC-02A1-4AA8-BF5E-031CB7AF4817}"/>
              </a:ext>
            </a:extLst>
          </p:cNvPr>
          <p:cNvSpPr>
            <a:spLocks noChangeArrowheads="1" noChangeShapeType="1" noTextEdit="1"/>
          </p:cNvSpPr>
          <p:nvPr/>
        </p:nvSpPr>
        <p:spPr bwMode="auto">
          <a:xfrm>
            <a:off x="685800" y="1524000"/>
            <a:ext cx="7772400" cy="1393825"/>
          </a:xfrm>
          <a:prstGeom prst="rect">
            <a:avLst/>
          </a:prstGeom>
        </p:spPr>
        <p:txBody>
          <a:bodyPr wrap="none" fromWordArt="1">
            <a:prstTxWarp prst="textPlain">
              <a:avLst>
                <a:gd name="adj" fmla="val 50000"/>
              </a:avLst>
            </a:prstTxWarp>
          </a:bodyPr>
          <a:lstStyle/>
          <a:p>
            <a:r>
              <a:rPr lang="en-US" sz="3600" kern="10">
                <a:ln w="19050" cmpd="sng">
                  <a:solidFill>
                    <a:srgbClr val="99CCFF"/>
                  </a:solidFill>
                  <a:prstDash val="solid"/>
                  <a:round/>
                  <a:headEnd/>
                  <a:tailEnd/>
                </a:ln>
                <a:solidFill>
                  <a:srgbClr val="0066CC"/>
                </a:solidFill>
                <a:effectLst>
                  <a:outerShdw dist="35921" dir="2700000" algn="ctr" rotWithShape="0">
                    <a:srgbClr val="990000"/>
                  </a:outerShdw>
                </a:effectLst>
                <a:latin typeface="Impact" panose="020B0806030902050204" pitchFamily="34" charset="0"/>
              </a:rPr>
              <a:t>Stand Up Self Portraits</a:t>
            </a:r>
          </a:p>
        </p:txBody>
      </p:sp>
      <p:pic>
        <p:nvPicPr>
          <p:cNvPr id="2055" name="Picture 7">
            <a:extLst>
              <a:ext uri="{FF2B5EF4-FFF2-40B4-BE49-F238E27FC236}">
                <a16:creationId xmlns:a16="http://schemas.microsoft.com/office/drawing/2014/main" id="{B55FF6A5-43FB-499C-B8BE-419A4E3EA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52800"/>
            <a:ext cx="3048000" cy="303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B319BE0-E610-4E21-9757-E95D8ACB8AA5}"/>
              </a:ext>
            </a:extLst>
          </p:cNvPr>
          <p:cNvSpPr>
            <a:spLocks noGrp="1" noRot="1" noChangeArrowheads="1"/>
          </p:cNvSpPr>
          <p:nvPr>
            <p:ph type="title"/>
          </p:nvPr>
        </p:nvSpPr>
        <p:spPr/>
        <p:txBody>
          <a:bodyPr/>
          <a:lstStyle/>
          <a:p>
            <a:r>
              <a:rPr lang="en-US" altLang="en-US"/>
              <a:t>What is a self-portrait?</a:t>
            </a:r>
          </a:p>
        </p:txBody>
      </p:sp>
      <p:sp>
        <p:nvSpPr>
          <p:cNvPr id="17411" name="Rectangle 3">
            <a:extLst>
              <a:ext uri="{FF2B5EF4-FFF2-40B4-BE49-F238E27FC236}">
                <a16:creationId xmlns:a16="http://schemas.microsoft.com/office/drawing/2014/main" id="{DED04EE6-2AC5-4A16-A995-E0374F5F3C20}"/>
              </a:ext>
            </a:extLst>
          </p:cNvPr>
          <p:cNvSpPr>
            <a:spLocks noGrp="1" noChangeArrowheads="1"/>
          </p:cNvSpPr>
          <p:nvPr>
            <p:ph type="body" idx="1"/>
          </p:nvPr>
        </p:nvSpPr>
        <p:spPr/>
        <p:txBody>
          <a:bodyPr/>
          <a:lstStyle/>
          <a:p>
            <a:r>
              <a:rPr lang="en-US" altLang="en-US"/>
              <a:t>A self-portrait is a picture of yourself created by yourself!   </a:t>
            </a:r>
          </a:p>
          <a:p>
            <a:endParaRPr lang="en-US" altLang="en-US"/>
          </a:p>
          <a:p>
            <a:r>
              <a:rPr lang="en-US" altLang="en-US"/>
              <a:t>Many artists throughout history have done self-portraits.  </a:t>
            </a:r>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AD1A265-B450-42EA-A124-09C8D4528C64}"/>
              </a:ext>
            </a:extLst>
          </p:cNvPr>
          <p:cNvSpPr>
            <a:spLocks noGrp="1" noRot="1" noChangeArrowheads="1"/>
          </p:cNvSpPr>
          <p:nvPr>
            <p:ph type="title"/>
          </p:nvPr>
        </p:nvSpPr>
        <p:spPr/>
        <p:txBody>
          <a:bodyPr/>
          <a:lstStyle/>
          <a:p>
            <a:r>
              <a:rPr lang="en-US" altLang="en-US"/>
              <a:t>Some famous self-portraits</a:t>
            </a:r>
          </a:p>
        </p:txBody>
      </p:sp>
      <p:sp>
        <p:nvSpPr>
          <p:cNvPr id="19459" name="Rectangle 3">
            <a:extLst>
              <a:ext uri="{FF2B5EF4-FFF2-40B4-BE49-F238E27FC236}">
                <a16:creationId xmlns:a16="http://schemas.microsoft.com/office/drawing/2014/main" id="{CF0A06D8-1229-4092-AF4C-8457ADFCFDA6}"/>
              </a:ext>
            </a:extLst>
          </p:cNvPr>
          <p:cNvSpPr>
            <a:spLocks noGrp="1" noChangeArrowheads="1"/>
          </p:cNvSpPr>
          <p:nvPr>
            <p:ph type="body" idx="1"/>
          </p:nvPr>
        </p:nvSpPr>
        <p:spPr/>
        <p:txBody>
          <a:bodyPr/>
          <a:lstStyle/>
          <a:p>
            <a:r>
              <a:rPr lang="en-US" altLang="en-US" sz="4400"/>
              <a:t>Vincent Van Gogh</a:t>
            </a:r>
          </a:p>
        </p:txBody>
      </p:sp>
      <p:pic>
        <p:nvPicPr>
          <p:cNvPr id="19465" name="Picture 9" descr="Vincent van Gogh, Self-Portrait, 1889">
            <a:hlinkClick r:id="rId3"/>
            <a:extLst>
              <a:ext uri="{FF2B5EF4-FFF2-40B4-BE49-F238E27FC236}">
                <a16:creationId xmlns:a16="http://schemas.microsoft.com/office/drawing/2014/main" id="{0D69EC1A-98AE-4E84-AF3D-3E2CFB117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0"/>
            <a:ext cx="3267075"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64AF9A7D-4206-45C0-AB44-2D330BACCFBE}"/>
              </a:ext>
            </a:extLst>
          </p:cNvPr>
          <p:cNvSpPr>
            <a:spLocks noGrp="1" noChangeArrowheads="1"/>
          </p:cNvSpPr>
          <p:nvPr>
            <p:ph type="body" idx="1"/>
          </p:nvPr>
        </p:nvSpPr>
        <p:spPr>
          <a:xfrm>
            <a:off x="457200" y="533400"/>
            <a:ext cx="8229600" cy="5592763"/>
          </a:xfrm>
        </p:spPr>
        <p:txBody>
          <a:bodyPr/>
          <a:lstStyle/>
          <a:p>
            <a:r>
              <a:rPr lang="en-US" altLang="en-US" sz="4400"/>
              <a:t>Pablo Picasso</a:t>
            </a:r>
          </a:p>
        </p:txBody>
      </p:sp>
      <p:pic>
        <p:nvPicPr>
          <p:cNvPr id="21509" name="Picture 5" descr="Pablo Picasso">
            <a:extLst>
              <a:ext uri="{FF2B5EF4-FFF2-40B4-BE49-F238E27FC236}">
                <a16:creationId xmlns:a16="http://schemas.microsoft.com/office/drawing/2014/main" id="{0867605C-C955-474C-88A6-E4C1AC7AF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3824288" cy="485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D466091E-56B7-4C78-AC60-F1511C4CA760}"/>
              </a:ext>
            </a:extLst>
          </p:cNvPr>
          <p:cNvSpPr>
            <a:spLocks noGrp="1" noChangeArrowheads="1"/>
          </p:cNvSpPr>
          <p:nvPr>
            <p:ph type="body" idx="1"/>
          </p:nvPr>
        </p:nvSpPr>
        <p:spPr>
          <a:xfrm>
            <a:off x="457200" y="609600"/>
            <a:ext cx="8229600" cy="5516563"/>
          </a:xfrm>
        </p:spPr>
        <p:txBody>
          <a:bodyPr/>
          <a:lstStyle/>
          <a:p>
            <a:r>
              <a:rPr lang="en-US" altLang="en-US" sz="4400"/>
              <a:t>Frida Kahlo</a:t>
            </a:r>
          </a:p>
          <a:p>
            <a:endParaRPr lang="en-US" altLang="en-US"/>
          </a:p>
        </p:txBody>
      </p:sp>
      <p:pic>
        <p:nvPicPr>
          <p:cNvPr id="23557" name="Picture 5">
            <a:extLst>
              <a:ext uri="{FF2B5EF4-FFF2-40B4-BE49-F238E27FC236}">
                <a16:creationId xmlns:a16="http://schemas.microsoft.com/office/drawing/2014/main" id="{B3F21F98-5514-40F1-B6DF-13191DA5F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3571875" cy="4791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E0EC030-A447-435A-A8B0-F971E7A0FD6F}"/>
              </a:ext>
            </a:extLst>
          </p:cNvPr>
          <p:cNvSpPr>
            <a:spLocks noGrp="1" noRot="1" noChangeArrowheads="1"/>
          </p:cNvSpPr>
          <p:nvPr>
            <p:ph type="title"/>
          </p:nvPr>
        </p:nvSpPr>
        <p:spPr/>
        <p:txBody>
          <a:bodyPr/>
          <a:lstStyle/>
          <a:p>
            <a:r>
              <a:rPr lang="en-US" altLang="en-US"/>
              <a:t>How to draw a face</a:t>
            </a:r>
          </a:p>
        </p:txBody>
      </p:sp>
      <p:sp>
        <p:nvSpPr>
          <p:cNvPr id="5123" name="Rectangle 3">
            <a:extLst>
              <a:ext uri="{FF2B5EF4-FFF2-40B4-BE49-F238E27FC236}">
                <a16:creationId xmlns:a16="http://schemas.microsoft.com/office/drawing/2014/main" id="{3A41079D-BE9B-4327-8CA7-A31033B3D242}"/>
              </a:ext>
            </a:extLst>
          </p:cNvPr>
          <p:cNvSpPr>
            <a:spLocks noGrp="1" noChangeArrowheads="1"/>
          </p:cNvSpPr>
          <p:nvPr>
            <p:ph type="body" idx="1"/>
          </p:nvPr>
        </p:nvSpPr>
        <p:spPr>
          <a:xfrm>
            <a:off x="457200" y="1295400"/>
            <a:ext cx="8229600" cy="5181600"/>
          </a:xfrm>
        </p:spPr>
        <p:txBody>
          <a:bodyPr/>
          <a:lstStyle/>
          <a:p>
            <a:pPr>
              <a:lnSpc>
                <a:spcPct val="80000"/>
              </a:lnSpc>
              <a:buFont typeface="Wingdings" panose="05000000000000000000" pitchFamily="2" charset="2"/>
              <a:buNone/>
            </a:pPr>
            <a:endParaRPr lang="en-US" altLang="en-US" sz="2000"/>
          </a:p>
          <a:p>
            <a:pPr>
              <a:lnSpc>
                <a:spcPct val="80000"/>
              </a:lnSpc>
            </a:pPr>
            <a:r>
              <a:rPr lang="en-US" altLang="en-US" sz="2000"/>
              <a:t>Observations:   In realistic art, it is very important to make observations.   We are going to make observations about our faces.    </a:t>
            </a:r>
          </a:p>
          <a:p>
            <a:pPr>
              <a:lnSpc>
                <a:spcPct val="80000"/>
              </a:lnSpc>
              <a:buFont typeface="Wingdings" panose="05000000000000000000" pitchFamily="2" charset="2"/>
              <a:buNone/>
            </a:pPr>
            <a:endParaRPr lang="en-US" altLang="en-US" sz="2000"/>
          </a:p>
          <a:p>
            <a:pPr>
              <a:lnSpc>
                <a:spcPct val="80000"/>
              </a:lnSpc>
            </a:pPr>
            <a:r>
              <a:rPr lang="en-US" altLang="en-US" sz="2000"/>
              <a:t>Place your right hand on top of your head, palm down. Then, place your left hand on your chin, palm down.  Look at your neighbor -  </a:t>
            </a:r>
            <a:r>
              <a:rPr lang="en-US" altLang="en-US" sz="2000" i="1"/>
              <a:t>Where are his/her eyes? </a:t>
            </a:r>
            <a:r>
              <a:rPr lang="en-US" altLang="en-US" sz="2000"/>
              <a:t>(In the middle, right in between the hands.) </a:t>
            </a:r>
            <a:r>
              <a:rPr lang="en-US" altLang="en-US" sz="2000" i="1"/>
              <a:t>Where is his/her mouth?</a:t>
            </a:r>
            <a:r>
              <a:rPr lang="en-US" altLang="en-US" sz="2000"/>
              <a:t> (Down near the chin.)</a:t>
            </a:r>
            <a:br>
              <a:rPr lang="en-US" altLang="en-US" sz="2000"/>
            </a:br>
            <a:endParaRPr lang="en-US" altLang="en-US" sz="2000"/>
          </a:p>
          <a:p>
            <a:pPr>
              <a:lnSpc>
                <a:spcPct val="80000"/>
              </a:lnSpc>
            </a:pPr>
            <a:r>
              <a:rPr lang="en-US" altLang="en-US" sz="2000"/>
              <a:t>Today you will learn how to observe your own face and draw a self-portrait.    First, we will learn how to draw the correct proportions, and then you will draw your own face.   </a:t>
            </a:r>
          </a:p>
          <a:p>
            <a:pPr>
              <a:lnSpc>
                <a:spcPct val="80000"/>
              </a:lnSpc>
            </a:pPr>
            <a:endParaRPr lang="en-US" altLang="en-US" sz="2000"/>
          </a:p>
          <a:p>
            <a:pPr>
              <a:lnSpc>
                <a:spcPct val="80000"/>
              </a:lnSpc>
            </a:pPr>
            <a:r>
              <a:rPr lang="en-US" altLang="en-US" sz="2000"/>
              <a:t>Practice with “Joe” and “Susie”.    First, we will be learning facial proportions by drawing an imaginary person – “Joe” or “Susie”.     Take your oval on scratch paper.    Note that a face is mainly oval shpaed (not round!).</a:t>
            </a:r>
          </a:p>
          <a:p>
            <a:pPr>
              <a:lnSpc>
                <a:spcPct val="80000"/>
              </a:lnSpc>
              <a:buFont typeface="Wingdings" panose="05000000000000000000" pitchFamily="2" charset="2"/>
              <a:buNone/>
            </a:pPr>
            <a:endParaRPr lang="en-US" altLang="en-US" sz="2000"/>
          </a:p>
          <a:p>
            <a:pPr>
              <a:lnSpc>
                <a:spcPct val="80000"/>
              </a:lnSpc>
            </a:pP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A13CB59-BCBD-4EEF-B400-8F7C7EEE93D2}"/>
              </a:ext>
            </a:extLst>
          </p:cNvPr>
          <p:cNvSpPr>
            <a:spLocks noGrp="1" noChangeArrowheads="1"/>
          </p:cNvSpPr>
          <p:nvPr>
            <p:ph type="body" idx="1"/>
          </p:nvPr>
        </p:nvSpPr>
        <p:spPr>
          <a:xfrm>
            <a:off x="457200" y="381000"/>
            <a:ext cx="8229600" cy="5745163"/>
          </a:xfrm>
        </p:spPr>
        <p:txBody>
          <a:bodyPr/>
          <a:lstStyle/>
          <a:p>
            <a:pPr>
              <a:lnSpc>
                <a:spcPct val="80000"/>
              </a:lnSpc>
            </a:pPr>
            <a:r>
              <a:rPr lang="en-US" altLang="en-US" sz="1600"/>
              <a:t>Eyes:  The eyes are located exactly ½ way down on the head. Center the eyes along the horizontal line. Each eye is about 1/5 the width of the head, so there should be an ‘eye’s width’ between the two eyes. Draw the pupils and the eyebrows.</a:t>
            </a:r>
            <a:br>
              <a:rPr lang="en-US" altLang="en-US" sz="1600"/>
            </a:br>
            <a:br>
              <a:rPr lang="en-US" altLang="en-US" sz="1600"/>
            </a:br>
            <a:endParaRPr lang="en-US" altLang="en-US" sz="1600"/>
          </a:p>
          <a:p>
            <a:pPr>
              <a:lnSpc>
                <a:spcPct val="80000"/>
              </a:lnSpc>
            </a:pPr>
            <a:r>
              <a:rPr lang="en-US" altLang="en-US" sz="1600"/>
              <a:t>Nose:  The nostrils are located ½ way between the eyes and the chin, centered on the vertical line. The outer edges of the nostrils look like two parentheses. Make the two parentheses and the holes for the nostrils. Connect the two holes with a ‘u’ shaped wavy line.</a:t>
            </a:r>
          </a:p>
          <a:p>
            <a:pPr>
              <a:lnSpc>
                <a:spcPct val="80000"/>
              </a:lnSpc>
            </a:pPr>
            <a:endParaRPr lang="en-US" altLang="en-US" sz="1600"/>
          </a:p>
          <a:p>
            <a:pPr>
              <a:lnSpc>
                <a:spcPct val="80000"/>
              </a:lnSpc>
            </a:pPr>
            <a:r>
              <a:rPr lang="en-US" altLang="en-US" sz="1600"/>
              <a:t>Mouth:  The mouth is connected to the nose and is located ½ way between the nose and the chin. Draw two vertical lines that connect the nose to the lips. Now draw the lips. The edges of the lips line up with the pupils in the eyes.</a:t>
            </a:r>
          </a:p>
          <a:p>
            <a:pPr>
              <a:lnSpc>
                <a:spcPct val="80000"/>
              </a:lnSpc>
            </a:pPr>
            <a:endParaRPr lang="en-US" altLang="en-US" sz="1600"/>
          </a:p>
          <a:p>
            <a:pPr>
              <a:lnSpc>
                <a:spcPct val="80000"/>
              </a:lnSpc>
            </a:pPr>
            <a:r>
              <a:rPr lang="en-US" altLang="en-US" sz="1600"/>
              <a:t>Ears:  The ears extend from the eyebrows to the bottom of the nose. Draw the ears.</a:t>
            </a:r>
          </a:p>
          <a:p>
            <a:pPr>
              <a:lnSpc>
                <a:spcPct val="80000"/>
              </a:lnSpc>
            </a:pPr>
            <a:endParaRPr lang="en-US" altLang="en-US" sz="1600"/>
          </a:p>
          <a:p>
            <a:pPr>
              <a:lnSpc>
                <a:spcPct val="80000"/>
              </a:lnSpc>
            </a:pPr>
            <a:r>
              <a:rPr lang="en-US" altLang="en-US" sz="1600"/>
              <a:t>Neck:  Place your hands along the side of your neck.   Notice that your neck extends nearly all the way to your ears.    Draw your neck, starting by the ears and making it nice and wide.   </a:t>
            </a:r>
          </a:p>
          <a:p>
            <a:pPr>
              <a:lnSpc>
                <a:spcPct val="80000"/>
              </a:lnSpc>
            </a:pPr>
            <a:endParaRPr lang="en-US" altLang="en-US" sz="1600"/>
          </a:p>
          <a:p>
            <a:pPr>
              <a:lnSpc>
                <a:spcPct val="80000"/>
              </a:lnSpc>
            </a:pPr>
            <a:r>
              <a:rPr lang="en-US" altLang="en-US" sz="1600"/>
              <a:t>Hair:  The hair does not sit on top of the crown of the head, but extends down onto the forehead and around to the ears. Now draw the hair.</a:t>
            </a:r>
            <a:br>
              <a:rPr lang="en-US" altLang="en-US" sz="1600"/>
            </a:br>
            <a:br>
              <a:rPr lang="en-US" altLang="en-US" sz="1600"/>
            </a:br>
            <a:endParaRPr lang="en-US" alt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11ED55-668C-47F1-B827-EE8649913C7E}"/>
              </a:ext>
            </a:extLst>
          </p:cNvPr>
          <p:cNvSpPr>
            <a:spLocks noGrp="1" noRot="1" noChangeArrowheads="1"/>
          </p:cNvSpPr>
          <p:nvPr>
            <p:ph type="title"/>
          </p:nvPr>
        </p:nvSpPr>
        <p:spPr/>
        <p:txBody>
          <a:bodyPr/>
          <a:lstStyle/>
          <a:p>
            <a:r>
              <a:rPr lang="en-US" altLang="en-US"/>
              <a:t>Make your Stand Up Self Portrait</a:t>
            </a:r>
          </a:p>
        </p:txBody>
      </p:sp>
      <p:sp>
        <p:nvSpPr>
          <p:cNvPr id="9219" name="Rectangle 3">
            <a:extLst>
              <a:ext uri="{FF2B5EF4-FFF2-40B4-BE49-F238E27FC236}">
                <a16:creationId xmlns:a16="http://schemas.microsoft.com/office/drawing/2014/main" id="{F58F82D7-B921-4ACB-8F81-DAD795BA2369}"/>
              </a:ext>
            </a:extLst>
          </p:cNvPr>
          <p:cNvSpPr>
            <a:spLocks noGrp="1" noChangeArrowheads="1"/>
          </p:cNvSpPr>
          <p:nvPr>
            <p:ph type="body" idx="1"/>
          </p:nvPr>
        </p:nvSpPr>
        <p:spPr/>
        <p:txBody>
          <a:bodyPr/>
          <a:lstStyle/>
          <a:p>
            <a:r>
              <a:rPr lang="en-US" altLang="en-US"/>
              <a:t>Hand out mirrors, erasers, and stand-up portrait heads to each student. Instruct the students to look at themselves in the mirror and observe how their facial proportions are similar and different to "Joe and Suzie’s" proportions. Using their sketch notes, ask the students to draw their self-portraits on the stand-up portrait head.  </a:t>
            </a:r>
          </a:p>
          <a:p>
            <a:pPr>
              <a:buFont typeface="Wingdings" panose="05000000000000000000" pitchFamily="2" charset="2"/>
              <a:buNone/>
            </a:pPr>
            <a:endParaRPr lang="en-US" altLang="en-US"/>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211</TotalTime>
  <Words>658</Words>
  <Application>Microsoft Office PowerPoint</Application>
  <PresentationFormat>On-screen Show (4:3)</PresentationFormat>
  <Paragraphs>51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Garamond</vt:lpstr>
      <vt:lpstr>Times New Roman</vt:lpstr>
      <vt:lpstr>Wingdings</vt:lpstr>
      <vt:lpstr>Stream</vt:lpstr>
      <vt:lpstr>Materials needed</vt:lpstr>
      <vt:lpstr>PowerPoint Presentation</vt:lpstr>
      <vt:lpstr>What is a self-portrait?</vt:lpstr>
      <vt:lpstr>Some famous self-portraits</vt:lpstr>
      <vt:lpstr>PowerPoint Presentation</vt:lpstr>
      <vt:lpstr>PowerPoint Presentation</vt:lpstr>
      <vt:lpstr>How to draw a face</vt:lpstr>
      <vt:lpstr>PowerPoint Presentation</vt:lpstr>
      <vt:lpstr>Make your Stand Up Self Portrait</vt:lpstr>
      <vt:lpstr>Steps for your self-portrait</vt:lpstr>
    </vt:vector>
  </TitlesOfParts>
  <Company>Pacific Real Estate Partners,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Up Self Portraits</dc:title>
  <dc:creator>Dan Foster</dc:creator>
  <cp:lastModifiedBy>Karen R</cp:lastModifiedBy>
  <cp:revision>5</cp:revision>
  <dcterms:created xsi:type="dcterms:W3CDTF">2010-05-11T19:07:11Z</dcterms:created>
  <dcterms:modified xsi:type="dcterms:W3CDTF">2022-03-17T03:41:45Z</dcterms:modified>
</cp:coreProperties>
</file>