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latin typeface="Jokerman" panose="04090605060D06020702" pitchFamily="82" charset="0"/>
              </a:rPr>
              <a:t>ART! ART! ART!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TO 2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GRADE ART! </a:t>
            </a:r>
          </a:p>
        </p:txBody>
      </p:sp>
      <p:pic>
        <p:nvPicPr>
          <p:cNvPr id="1028" name="Picture 4" descr="colored pencils hear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081" y="1604278"/>
            <a:ext cx="5104445" cy="38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7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Jokerman" panose="04090605060D06020702" pitchFamily="82" charset="0"/>
              </a:rPr>
              <a:t>Artist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05" y="0"/>
            <a:ext cx="677799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61" y="4784159"/>
            <a:ext cx="71159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Rooster and Bird Torn Paper Collage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Nancy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Standlee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62" y="5962650"/>
            <a:ext cx="6012624" cy="7284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Jokerman" panose="04090605060D06020702" pitchFamily="82" charset="0"/>
              </a:rPr>
              <a:t>Eileen Downs “Feed the Birds”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907143"/>
            <a:ext cx="5080000" cy="506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638" y="1452790"/>
            <a:ext cx="5325957" cy="39524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5971220" y="5405211"/>
            <a:ext cx="6012624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Jokerman" panose="04090605060D06020702" pitchFamily="82" charset="0"/>
              </a:rPr>
              <a:t>Elizabeth St. </a:t>
            </a:r>
            <a:r>
              <a:rPr lang="en-US" dirty="0" err="1">
                <a:solidFill>
                  <a:schemeClr val="tx1"/>
                </a:solidFill>
                <a:latin typeface="Jokerman" panose="04090605060D06020702" pitchFamily="82" charset="0"/>
              </a:rPr>
              <a:t>Hilaire</a:t>
            </a:r>
            <a:endParaRPr lang="en-US" dirty="0">
              <a:solidFill>
                <a:schemeClr val="tx1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3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Elizabeth St. </a:t>
            </a:r>
            <a:r>
              <a:rPr lang="en-US" dirty="0" err="1">
                <a:latin typeface="Jokerman" panose="04090605060D06020702" pitchFamily="82" charset="0"/>
              </a:rPr>
              <a:t>Hilaire</a:t>
            </a:r>
            <a:r>
              <a:rPr lang="en-US" dirty="0">
                <a:latin typeface="Jokerman" panose="04090605060D06020702" pitchFamily="82" charset="0"/>
              </a:rPr>
              <a:t> Torn Painting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714" y="3226221"/>
            <a:ext cx="112067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“I tell people that I work quickly because I need to maintain the looseness and spontaneity of my art. If I labor over my work, overwork it, you can tell. I never want to lose the painterly, impressionistic look I have achieved, so I work quickly, move fast, stay loose. Also, I love what I do. I enjoy painting and the finished product. I paint as many hours as I can each day.”</a:t>
            </a:r>
            <a:endParaRPr lang="en-US" sz="3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768" y="769073"/>
            <a:ext cx="3685721" cy="24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8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51"/>
          <a:stretch/>
        </p:blipFill>
        <p:spPr>
          <a:xfrm>
            <a:off x="301083" y="89209"/>
            <a:ext cx="79725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1069" y="1081668"/>
            <a:ext cx="2552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</a:t>
            </a:r>
            <a:r>
              <a:rPr lang="en-US" sz="2500" baseline="30000" dirty="0"/>
              <a:t>nd</a:t>
            </a:r>
            <a:r>
              <a:rPr lang="en-US" sz="2500" dirty="0"/>
              <a:t> Grade</a:t>
            </a:r>
          </a:p>
          <a:p>
            <a:r>
              <a:rPr lang="en-US" sz="2500" dirty="0"/>
              <a:t>Ripped Turkey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5649" y="2375209"/>
            <a:ext cx="33119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Materials needed-</a:t>
            </a:r>
          </a:p>
          <a:p>
            <a:pPr algn="ctr"/>
            <a:r>
              <a:rPr lang="en-US" sz="2400" dirty="0"/>
              <a:t>Large </a:t>
            </a:r>
            <a:r>
              <a:rPr lang="en-US" sz="2400" dirty="0" err="1"/>
              <a:t>construtction</a:t>
            </a:r>
            <a:r>
              <a:rPr lang="en-US" sz="2400" dirty="0"/>
              <a:t> paper</a:t>
            </a:r>
          </a:p>
          <a:p>
            <a:pPr algn="ctr"/>
            <a:r>
              <a:rPr lang="en-US" sz="2400" dirty="0"/>
              <a:t>Many different fall colored papers</a:t>
            </a:r>
          </a:p>
          <a:p>
            <a:pPr algn="ctr"/>
            <a:r>
              <a:rPr lang="en-US" sz="2400" dirty="0"/>
              <a:t>Glue in a cup and a </a:t>
            </a:r>
            <a:r>
              <a:rPr lang="en-US" sz="2400" dirty="0" err="1"/>
              <a:t>q-tip</a:t>
            </a:r>
            <a:r>
              <a:rPr lang="en-US" sz="2400" dirty="0"/>
              <a:t> dipper</a:t>
            </a:r>
          </a:p>
          <a:p>
            <a:pPr algn="ctr"/>
            <a:r>
              <a:rPr lang="en-US" sz="2400" dirty="0"/>
              <a:t>Black crayon or oil pastel</a:t>
            </a:r>
          </a:p>
          <a:p>
            <a:pPr algn="ctr"/>
            <a:r>
              <a:rPr lang="en-US" sz="2400" dirty="0"/>
              <a:t>Pencil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190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251" y="1285902"/>
            <a:ext cx="8761413" cy="706964"/>
          </a:xfrm>
        </p:spPr>
        <p:txBody>
          <a:bodyPr/>
          <a:lstStyle/>
          <a:p>
            <a:r>
              <a:rPr lang="en-US"/>
              <a:t>Material list: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347" y="2282637"/>
            <a:ext cx="111289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12″ x 18″ construction paper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Scraps of fall colored papers, greens reds and oranges for the eyes, beak and gobble.</a:t>
            </a:r>
          </a:p>
          <a:p>
            <a:endParaRPr lang="en-US" sz="2500" dirty="0"/>
          </a:p>
          <a:p>
            <a:r>
              <a:rPr lang="en-US" sz="2500" dirty="0"/>
              <a:t>Glue cup and </a:t>
            </a:r>
            <a:r>
              <a:rPr lang="en-US" sz="2500" dirty="0" err="1"/>
              <a:t>q-tip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Black oil pastel or crayon</a:t>
            </a:r>
          </a:p>
        </p:txBody>
      </p:sp>
    </p:spTree>
    <p:extLst>
      <p:ext uri="{BB962C8B-B14F-4D97-AF65-F5344CB8AC3E}">
        <p14:creationId xmlns:p14="http://schemas.microsoft.com/office/powerpoint/2010/main" val="157483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Pencil your name on the back of your paper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514" y="2333685"/>
            <a:ext cx="98697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AutoNum type="arabicPeriod"/>
            </a:pPr>
            <a:r>
              <a:rPr lang="en-US" dirty="0"/>
              <a:t>Start with one large circle for the main body.  It should be on the lower third of your paper to leave room on top for the neck/head, and large feathers</a:t>
            </a:r>
          </a:p>
          <a:p>
            <a:pPr marL="342900" indent="-342900" fontAlgn="base">
              <a:buAutoNum type="arabicPeriod"/>
            </a:pPr>
            <a:endParaRPr lang="en-US" dirty="0"/>
          </a:p>
          <a:p>
            <a:pPr marL="342900" indent="-342900" fontAlgn="base">
              <a:buAutoNum type="arabicPeriod"/>
            </a:pPr>
            <a:r>
              <a:rPr lang="en-US" dirty="0"/>
              <a:t>Next draw the neck and head circle. Add the beak triangle shape. Add a large eyeball.</a:t>
            </a:r>
          </a:p>
          <a:p>
            <a:pPr marL="342900" indent="-342900" fontAlgn="base">
              <a:buAutoNum type="arabicPeriod"/>
            </a:pPr>
            <a:endParaRPr lang="en-US" dirty="0"/>
          </a:p>
          <a:p>
            <a:pPr marL="342900" indent="-342900" fontAlgn="base">
              <a:buAutoNum type="arabicPeriod"/>
            </a:pPr>
            <a:r>
              <a:rPr lang="en-US" dirty="0"/>
              <a:t>Add a large wing tucked down.</a:t>
            </a:r>
          </a:p>
          <a:p>
            <a:pPr marL="342900" indent="-342900" fontAlgn="base">
              <a:buAutoNum type="arabicPeriod"/>
            </a:pPr>
            <a:endParaRPr lang="en-US" dirty="0"/>
          </a:p>
          <a:p>
            <a:pPr marL="342900" indent="-342900" fontAlgn="base">
              <a:buAutoNum type="arabicPeriod"/>
            </a:pPr>
            <a:r>
              <a:rPr lang="en-US" dirty="0"/>
              <a:t>Add a layer of small wings off the circle body.  Layer them over each other.</a:t>
            </a:r>
          </a:p>
          <a:p>
            <a:pPr marL="342900" indent="-342900" fontAlgn="base">
              <a:buAutoNum type="arabicPeriod"/>
            </a:pPr>
            <a:endParaRPr lang="en-US" dirty="0"/>
          </a:p>
          <a:p>
            <a:pPr marL="342900" indent="-342900" fontAlgn="base">
              <a:buAutoNum type="arabicPeriod"/>
            </a:pPr>
            <a:r>
              <a:rPr lang="en-US" dirty="0"/>
              <a:t>Add a layer of longer feathers.  Layer them over each other too.</a:t>
            </a:r>
          </a:p>
          <a:p>
            <a:pPr marL="342900" indent="-342900" fontAlgn="base">
              <a:buAutoNum type="arabicPeriod"/>
            </a:pPr>
            <a:endParaRPr lang="en-US" dirty="0"/>
          </a:p>
          <a:p>
            <a:pPr marL="342900" indent="-342900" fontAlgn="base">
              <a:buAutoNum type="arabicPeriod"/>
            </a:pPr>
            <a:r>
              <a:rPr lang="en-US" dirty="0"/>
              <a:t>Add 2 legs.  Add a gobble under his beak.  Add a collar of feathers around his neck.</a:t>
            </a:r>
          </a:p>
          <a:p>
            <a:pPr marL="342900" indent="-342900" fontAlgn="base">
              <a:buAutoNum type="arabicPeriod"/>
            </a:pPr>
            <a:endParaRPr lang="en-US" dirty="0"/>
          </a:p>
          <a:p>
            <a:pPr marL="342900" indent="-342900" fontAlgn="base">
              <a:buAutoNum type="arabicPeriod"/>
            </a:pPr>
            <a:endParaRPr lang="en-US" dirty="0"/>
          </a:p>
          <a:p>
            <a:pPr marL="342900" indent="-342900" fontAlgn="base">
              <a:buAutoNum type="arabicPeriod"/>
            </a:pPr>
            <a:endParaRPr lang="en-US" dirty="0"/>
          </a:p>
          <a:p>
            <a:pPr marL="342900" indent="-342900" fontAlgn="base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7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32" y="-557560"/>
            <a:ext cx="1218691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64097" y="3947533"/>
            <a:ext cx="6891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b="1" dirty="0"/>
              <a:t>Time to rip!  Choose a few of your favorite papers.  Rip into small pieces.  Alternate different papers in a pattern to set the feathers apart from each other.  Use light colors against dark colors.</a:t>
            </a:r>
          </a:p>
        </p:txBody>
      </p:sp>
    </p:spTree>
    <p:extLst>
      <p:ext uri="{BB962C8B-B14F-4D97-AF65-F5344CB8AC3E}">
        <p14:creationId xmlns:p14="http://schemas.microsoft.com/office/powerpoint/2010/main" val="143726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000" y="1249001"/>
            <a:ext cx="3861255" cy="5430578"/>
          </a:xfrm>
        </p:spPr>
        <p:txBody>
          <a:bodyPr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am grateful for: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 family,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my friends,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and my school!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24" y="524106"/>
            <a:ext cx="7611676" cy="61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0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4450</TotalTime>
  <Words>371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Jokerman</vt:lpstr>
      <vt:lpstr>Tahoma</vt:lpstr>
      <vt:lpstr>Wingdings 3</vt:lpstr>
      <vt:lpstr>Ion Boardroom</vt:lpstr>
      <vt:lpstr>ART! ART! ART! </vt:lpstr>
      <vt:lpstr>Artist</vt:lpstr>
      <vt:lpstr>Eileen Downs “Feed the Birds”</vt:lpstr>
      <vt:lpstr>Elizabeth St. Hilaire Torn Painting</vt:lpstr>
      <vt:lpstr>PowerPoint Presentation</vt:lpstr>
      <vt:lpstr>Material list: </vt:lpstr>
      <vt:lpstr>Pencil your name on the back of your paper</vt:lpstr>
      <vt:lpstr>PowerPoint Presentation</vt:lpstr>
      <vt:lpstr>I am grateful for:  my family,  my friends,  and my school!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ART! ART! ART!</dc:title>
  <dc:creator>Katy Loucks</dc:creator>
  <cp:lastModifiedBy>Karen R</cp:lastModifiedBy>
  <cp:revision>42</cp:revision>
  <dcterms:created xsi:type="dcterms:W3CDTF">2015-09-24T13:05:24Z</dcterms:created>
  <dcterms:modified xsi:type="dcterms:W3CDTF">2022-03-17T18:12:06Z</dcterms:modified>
</cp:coreProperties>
</file>