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159654-727A-4FCA-9E24-F3A698D356A2}" v="20" dt="2019-02-05T06:15:54.6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61" d="100"/>
          <a:sy n="61" d="100"/>
        </p:scale>
        <p:origin x="871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en R" userId="d62c0a332284639f" providerId="LiveId" clId="{45159654-727A-4FCA-9E24-F3A698D356A2}"/>
    <pc:docChg chg="undo custSel mod addSld delSld modSld">
      <pc:chgData name="Karen R" userId="d62c0a332284639f" providerId="LiveId" clId="{45159654-727A-4FCA-9E24-F3A698D356A2}" dt="2019-02-06T01:03:15.025" v="275" actId="20577"/>
      <pc:docMkLst>
        <pc:docMk/>
      </pc:docMkLst>
      <pc:sldChg chg="modSp">
        <pc:chgData name="Karen R" userId="d62c0a332284639f" providerId="LiveId" clId="{45159654-727A-4FCA-9E24-F3A698D356A2}" dt="2019-02-05T05:53:32.301" v="199" actId="20577"/>
        <pc:sldMkLst>
          <pc:docMk/>
          <pc:sldMk cId="2916287456" sldId="256"/>
        </pc:sldMkLst>
        <pc:spChg chg="mod">
          <ac:chgData name="Karen R" userId="d62c0a332284639f" providerId="LiveId" clId="{45159654-727A-4FCA-9E24-F3A698D356A2}" dt="2019-02-05T05:53:32.301" v="199" actId="20577"/>
          <ac:spMkLst>
            <pc:docMk/>
            <pc:sldMk cId="2916287456" sldId="256"/>
            <ac:spMk id="2" creationId="{7F67D2E3-5673-4BD9-97D9-0C7A41FEF473}"/>
          </ac:spMkLst>
        </pc:spChg>
      </pc:sldChg>
      <pc:sldChg chg="addSp delSp modSp mod setBg">
        <pc:chgData name="Karen R" userId="d62c0a332284639f" providerId="LiveId" clId="{45159654-727A-4FCA-9E24-F3A698D356A2}" dt="2019-02-05T05:53:45.251" v="213" actId="20577"/>
        <pc:sldMkLst>
          <pc:docMk/>
          <pc:sldMk cId="1231485354" sldId="260"/>
        </pc:sldMkLst>
        <pc:spChg chg="mod">
          <ac:chgData name="Karen R" userId="d62c0a332284639f" providerId="LiveId" clId="{45159654-727A-4FCA-9E24-F3A698D356A2}" dt="2019-02-05T05:53:45.251" v="213" actId="20577"/>
          <ac:spMkLst>
            <pc:docMk/>
            <pc:sldMk cId="1231485354" sldId="260"/>
            <ac:spMk id="2" creationId="{CAFDD0A3-B9C8-4F0F-8C61-716C4CA39863}"/>
          </ac:spMkLst>
        </pc:spChg>
        <pc:spChg chg="del">
          <ac:chgData name="Karen R" userId="d62c0a332284639f" providerId="LiveId" clId="{45159654-727A-4FCA-9E24-F3A698D356A2}" dt="2019-02-05T05:34:29.917" v="0" actId="931"/>
          <ac:spMkLst>
            <pc:docMk/>
            <pc:sldMk cId="1231485354" sldId="260"/>
            <ac:spMk id="3" creationId="{D886F395-D311-4F4F-A3E2-65C288AA31DB}"/>
          </ac:spMkLst>
        </pc:spChg>
        <pc:spChg chg="mod">
          <ac:chgData name="Karen R" userId="d62c0a332284639f" providerId="LiveId" clId="{45159654-727A-4FCA-9E24-F3A698D356A2}" dt="2019-02-05T05:36:37.123" v="19" actId="26606"/>
          <ac:spMkLst>
            <pc:docMk/>
            <pc:sldMk cId="1231485354" sldId="260"/>
            <ac:spMk id="4" creationId="{04E16C16-48FB-49B3-A3D4-C1ECAA3C3FED}"/>
          </ac:spMkLst>
        </pc:spChg>
        <pc:spChg chg="add del mod">
          <ac:chgData name="Karen R" userId="d62c0a332284639f" providerId="LiveId" clId="{45159654-727A-4FCA-9E24-F3A698D356A2}" dt="2019-02-05T05:35:28.931" v="10" actId="931"/>
          <ac:spMkLst>
            <pc:docMk/>
            <pc:sldMk cId="1231485354" sldId="260"/>
            <ac:spMk id="7" creationId="{803F4C13-F530-4414-A4FB-AC10DEF641DE}"/>
          </ac:spMkLst>
        </pc:spChg>
        <pc:picChg chg="add del mod modCrop">
          <ac:chgData name="Karen R" userId="d62c0a332284639f" providerId="LiveId" clId="{45159654-727A-4FCA-9E24-F3A698D356A2}" dt="2019-02-05T05:35:04.081" v="6"/>
          <ac:picMkLst>
            <pc:docMk/>
            <pc:sldMk cId="1231485354" sldId="260"/>
            <ac:picMk id="6" creationId="{F6C64E35-76AF-4E04-AADC-7A87B6BD4681}"/>
          </ac:picMkLst>
        </pc:picChg>
        <pc:picChg chg="add mod ord modCrop">
          <ac:chgData name="Karen R" userId="d62c0a332284639f" providerId="LiveId" clId="{45159654-727A-4FCA-9E24-F3A698D356A2}" dt="2019-02-05T05:36:37.123" v="19" actId="26606"/>
          <ac:picMkLst>
            <pc:docMk/>
            <pc:sldMk cId="1231485354" sldId="260"/>
            <ac:picMk id="9" creationId="{303BCE85-F885-4478-B79F-B4CB80245A73}"/>
          </ac:picMkLst>
        </pc:picChg>
        <pc:picChg chg="add del">
          <ac:chgData name="Karen R" userId="d62c0a332284639f" providerId="LiveId" clId="{45159654-727A-4FCA-9E24-F3A698D356A2}" dt="2019-02-05T05:36:37.123" v="19" actId="26606"/>
          <ac:picMkLst>
            <pc:docMk/>
            <pc:sldMk cId="1231485354" sldId="260"/>
            <ac:picMk id="14" creationId="{54DDEBDD-D8BD-41A6-8A0D-B00E3768B0F9}"/>
          </ac:picMkLst>
        </pc:picChg>
      </pc:sldChg>
      <pc:sldChg chg="addSp delSp modSp modNotesTx">
        <pc:chgData name="Karen R" userId="d62c0a332284639f" providerId="LiveId" clId="{45159654-727A-4FCA-9E24-F3A698D356A2}" dt="2019-02-06T01:03:15.025" v="275" actId="20577"/>
        <pc:sldMkLst>
          <pc:docMk/>
          <pc:sldMk cId="3071706428" sldId="261"/>
        </pc:sldMkLst>
        <pc:spChg chg="del">
          <ac:chgData name="Karen R" userId="d62c0a332284639f" providerId="LiveId" clId="{45159654-727A-4FCA-9E24-F3A698D356A2}" dt="2019-02-05T05:35:12.623" v="8" actId="478"/>
          <ac:spMkLst>
            <pc:docMk/>
            <pc:sldMk cId="3071706428" sldId="261"/>
            <ac:spMk id="3" creationId="{E0D19F80-A94C-4ED8-B325-77B4B05B242C}"/>
          </ac:spMkLst>
        </pc:spChg>
        <pc:picChg chg="add mod">
          <ac:chgData name="Karen R" userId="d62c0a332284639f" providerId="LiveId" clId="{45159654-727A-4FCA-9E24-F3A698D356A2}" dt="2019-02-05T05:35:15.946" v="9" actId="1076"/>
          <ac:picMkLst>
            <pc:docMk/>
            <pc:sldMk cId="3071706428" sldId="261"/>
            <ac:picMk id="5" creationId="{77B1E5B6-73B0-411B-A970-FB9D151B163D}"/>
          </ac:picMkLst>
        </pc:picChg>
      </pc:sldChg>
      <pc:sldChg chg="addSp delSp modSp">
        <pc:chgData name="Karen R" userId="d62c0a332284639f" providerId="LiveId" clId="{45159654-727A-4FCA-9E24-F3A698D356A2}" dt="2019-02-05T05:44:32.601" v="42" actId="1076"/>
        <pc:sldMkLst>
          <pc:docMk/>
          <pc:sldMk cId="4274586058" sldId="262"/>
        </pc:sldMkLst>
        <pc:spChg chg="del">
          <ac:chgData name="Karen R" userId="d62c0a332284639f" providerId="LiveId" clId="{45159654-727A-4FCA-9E24-F3A698D356A2}" dt="2019-02-05T05:42:14.928" v="20" actId="931"/>
          <ac:spMkLst>
            <pc:docMk/>
            <pc:sldMk cId="4274586058" sldId="262"/>
            <ac:spMk id="3" creationId="{C8518605-58F0-498D-A0F4-416C71841130}"/>
          </ac:spMkLst>
        </pc:spChg>
        <pc:picChg chg="add mod modCrop">
          <ac:chgData name="Karen R" userId="d62c0a332284639f" providerId="LiveId" clId="{45159654-727A-4FCA-9E24-F3A698D356A2}" dt="2019-02-05T05:42:56.314" v="31" actId="1076"/>
          <ac:picMkLst>
            <pc:docMk/>
            <pc:sldMk cId="4274586058" sldId="262"/>
            <ac:picMk id="6" creationId="{8F368D35-E0F1-4B9B-B652-03292DB31802}"/>
          </ac:picMkLst>
        </pc:picChg>
        <pc:picChg chg="add mod">
          <ac:chgData name="Karen R" userId="d62c0a332284639f" providerId="LiveId" clId="{45159654-727A-4FCA-9E24-F3A698D356A2}" dt="2019-02-05T05:43:36.040" v="37" actId="14100"/>
          <ac:picMkLst>
            <pc:docMk/>
            <pc:sldMk cId="4274586058" sldId="262"/>
            <ac:picMk id="8" creationId="{F9987326-FB2A-4788-B451-AF657B735246}"/>
          </ac:picMkLst>
        </pc:picChg>
        <pc:picChg chg="add mod">
          <ac:chgData name="Karen R" userId="d62c0a332284639f" providerId="LiveId" clId="{45159654-727A-4FCA-9E24-F3A698D356A2}" dt="2019-02-05T05:44:32.601" v="42" actId="1076"/>
          <ac:picMkLst>
            <pc:docMk/>
            <pc:sldMk cId="4274586058" sldId="262"/>
            <ac:picMk id="10" creationId="{D4908948-E421-42DA-92BF-49B818EB0455}"/>
          </ac:picMkLst>
        </pc:picChg>
      </pc:sldChg>
      <pc:sldChg chg="addSp delSp modSp">
        <pc:chgData name="Karen R" userId="d62c0a332284639f" providerId="LiveId" clId="{45159654-727A-4FCA-9E24-F3A698D356A2}" dt="2019-02-05T05:46:57.457" v="46" actId="1076"/>
        <pc:sldMkLst>
          <pc:docMk/>
          <pc:sldMk cId="623516520" sldId="263"/>
        </pc:sldMkLst>
        <pc:spChg chg="del">
          <ac:chgData name="Karen R" userId="d62c0a332284639f" providerId="LiveId" clId="{45159654-727A-4FCA-9E24-F3A698D356A2}" dt="2019-02-05T05:46:51.962" v="45" actId="478"/>
          <ac:spMkLst>
            <pc:docMk/>
            <pc:sldMk cId="623516520" sldId="263"/>
            <ac:spMk id="3" creationId="{6C0BEE80-111F-407E-AD06-6DFE38D18B75}"/>
          </ac:spMkLst>
        </pc:spChg>
        <pc:picChg chg="add mod">
          <ac:chgData name="Karen R" userId="d62c0a332284639f" providerId="LiveId" clId="{45159654-727A-4FCA-9E24-F3A698D356A2}" dt="2019-02-05T05:46:57.457" v="46" actId="1076"/>
          <ac:picMkLst>
            <pc:docMk/>
            <pc:sldMk cId="623516520" sldId="263"/>
            <ac:picMk id="5" creationId="{360215FB-B1FA-4EED-A9DE-49FFDF00568A}"/>
          </ac:picMkLst>
        </pc:picChg>
      </pc:sldChg>
      <pc:sldChg chg="addSp delSp modSp add mod setBg setClrOvrMap">
        <pc:chgData name="Karen R" userId="d62c0a332284639f" providerId="LiveId" clId="{45159654-727A-4FCA-9E24-F3A698D356A2}" dt="2019-02-06T01:02:21.034" v="269" actId="20577"/>
        <pc:sldMkLst>
          <pc:docMk/>
          <pc:sldMk cId="1998406498" sldId="264"/>
        </pc:sldMkLst>
        <pc:spChg chg="mod">
          <ac:chgData name="Karen R" userId="d62c0a332284639f" providerId="LiveId" clId="{45159654-727A-4FCA-9E24-F3A698D356A2}" dt="2019-02-05T05:59:07.130" v="233" actId="26606"/>
          <ac:spMkLst>
            <pc:docMk/>
            <pc:sldMk cId="1998406498" sldId="264"/>
            <ac:spMk id="2" creationId="{AD1AA576-B17B-43B4-927F-B66D8FFD675E}"/>
          </ac:spMkLst>
        </pc:spChg>
        <pc:spChg chg="del">
          <ac:chgData name="Karen R" userId="d62c0a332284639f" providerId="LiveId" clId="{45159654-727A-4FCA-9E24-F3A698D356A2}" dt="2019-02-05T05:51:41.814" v="172"/>
          <ac:spMkLst>
            <pc:docMk/>
            <pc:sldMk cId="1998406498" sldId="264"/>
            <ac:spMk id="3" creationId="{EB2A2819-E08D-4261-B263-628F4D906E57}"/>
          </ac:spMkLst>
        </pc:spChg>
        <pc:spChg chg="mod">
          <ac:chgData name="Karen R" userId="d62c0a332284639f" providerId="LiveId" clId="{45159654-727A-4FCA-9E24-F3A698D356A2}" dt="2019-02-06T01:02:21.034" v="269" actId="20577"/>
          <ac:spMkLst>
            <pc:docMk/>
            <pc:sldMk cId="1998406498" sldId="264"/>
            <ac:spMk id="4" creationId="{8C487DF6-57D0-4973-B093-EABA188FF72D}"/>
          </ac:spMkLst>
        </pc:spChg>
        <pc:spChg chg="add del">
          <ac:chgData name="Karen R" userId="d62c0a332284639f" providerId="LiveId" clId="{45159654-727A-4FCA-9E24-F3A698D356A2}" dt="2019-02-05T05:59:07.116" v="232" actId="26606"/>
          <ac:spMkLst>
            <pc:docMk/>
            <pc:sldMk cId="1998406498" sldId="264"/>
            <ac:spMk id="71" creationId="{61445B8C-D724-4F73-AB77-3CCE4E822C9D}"/>
          </ac:spMkLst>
        </pc:spChg>
        <pc:spChg chg="add">
          <ac:chgData name="Karen R" userId="d62c0a332284639f" providerId="LiveId" clId="{45159654-727A-4FCA-9E24-F3A698D356A2}" dt="2019-02-05T05:59:07.130" v="233" actId="26606"/>
          <ac:spMkLst>
            <pc:docMk/>
            <pc:sldMk cId="1998406498" sldId="264"/>
            <ac:spMk id="1028" creationId="{99899462-FC16-43B0-966B-FCA263450716}"/>
          </ac:spMkLst>
        </pc:spChg>
        <pc:picChg chg="add mod ord modCrop">
          <ac:chgData name="Karen R" userId="d62c0a332284639f" providerId="LiveId" clId="{45159654-727A-4FCA-9E24-F3A698D356A2}" dt="2019-02-05T05:59:18.433" v="235" actId="1076"/>
          <ac:picMkLst>
            <pc:docMk/>
            <pc:sldMk cId="1998406498" sldId="264"/>
            <ac:picMk id="5" creationId="{F521263C-AECD-4832-B4E5-EDCBC7A6727C}"/>
          </ac:picMkLst>
        </pc:picChg>
        <pc:picChg chg="add mod ord modCrop">
          <ac:chgData name="Karen R" userId="d62c0a332284639f" providerId="LiveId" clId="{45159654-727A-4FCA-9E24-F3A698D356A2}" dt="2019-02-05T05:59:23.601" v="236" actId="1076"/>
          <ac:picMkLst>
            <pc:docMk/>
            <pc:sldMk cId="1998406498" sldId="264"/>
            <ac:picMk id="1026" creationId="{C2B8F27F-CEF3-47CA-8F39-51C74E1B0E57}"/>
          </ac:picMkLst>
        </pc:picChg>
        <pc:cxnChg chg="add del">
          <ac:chgData name="Karen R" userId="d62c0a332284639f" providerId="LiveId" clId="{45159654-727A-4FCA-9E24-F3A698D356A2}" dt="2019-02-05T05:59:07.116" v="232" actId="26606"/>
          <ac:cxnSpMkLst>
            <pc:docMk/>
            <pc:sldMk cId="1998406498" sldId="264"/>
            <ac:cxnSpMk id="73" creationId="{99905336-A7CD-4C75-9E77-C704674F4047}"/>
          </ac:cxnSpMkLst>
        </pc:cxnChg>
        <pc:cxnChg chg="add">
          <ac:chgData name="Karen R" userId="d62c0a332284639f" providerId="LiveId" clId="{45159654-727A-4FCA-9E24-F3A698D356A2}" dt="2019-02-05T05:59:07.130" v="233" actId="26606"/>
          <ac:cxnSpMkLst>
            <pc:docMk/>
            <pc:sldMk cId="1998406498" sldId="264"/>
            <ac:cxnSpMk id="1029" creationId="{AAFEA932-2DF1-410C-A00A-7A1E7DBF7511}"/>
          </ac:cxnSpMkLst>
        </pc:cxnChg>
      </pc:sldChg>
      <pc:sldChg chg="modSp add del">
        <pc:chgData name="Karen R" userId="d62c0a332284639f" providerId="LiveId" clId="{45159654-727A-4FCA-9E24-F3A698D356A2}" dt="2019-02-06T01:02:05.445" v="251" actId="2696"/>
        <pc:sldMkLst>
          <pc:docMk/>
          <pc:sldMk cId="2055520328" sldId="265"/>
        </pc:sldMkLst>
        <pc:spChg chg="mod">
          <ac:chgData name="Karen R" userId="d62c0a332284639f" providerId="LiveId" clId="{45159654-727A-4FCA-9E24-F3A698D356A2}" dt="2019-02-05T06:15:00.947" v="244" actId="20577"/>
          <ac:spMkLst>
            <pc:docMk/>
            <pc:sldMk cId="2055520328" sldId="265"/>
            <ac:spMk id="2" creationId="{5894F4DB-456E-4612-87E4-5AB4F70381C4}"/>
          </ac:spMkLst>
        </pc:spChg>
        <pc:spChg chg="mod">
          <ac:chgData name="Karen R" userId="d62c0a332284639f" providerId="LiveId" clId="{45159654-727A-4FCA-9E24-F3A698D356A2}" dt="2019-02-05T06:15:54.642" v="250" actId="20577"/>
          <ac:spMkLst>
            <pc:docMk/>
            <pc:sldMk cId="2055520328" sldId="265"/>
            <ac:spMk id="3" creationId="{5B18EBA3-A48D-4493-AE1E-2FF4D05A7D25}"/>
          </ac:spMkLst>
        </pc:spChg>
      </pc:sldChg>
      <pc:sldChg chg="add del">
        <pc:chgData name="Karen R" userId="d62c0a332284639f" providerId="LiveId" clId="{45159654-727A-4FCA-9E24-F3A698D356A2}" dt="2019-02-05T06:14:48.438" v="238"/>
        <pc:sldMkLst>
          <pc:docMk/>
          <pc:sldMk cId="4155104385" sldId="26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DDCC6-1502-453D-A451-4423D2CB7144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C9C43-E00D-44D3-A06A-4FFD16C6E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49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Docent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C9C43-E00D-44D3-A06A-4FFD16C6EF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16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94BF3-1792-4EDC-8741-BAA0587F7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9D85AB-0F15-4E73-A324-E52691E2B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BAB9A-C069-4170-94A3-4B5FE763D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6D96-BB50-44E6-B279-2F632DF4E2D7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7DD4D-0343-4EB3-B182-2C5CF192A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5FBF8-D77C-408D-8EAE-EB25569D6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6799-BD0B-439B-B186-981BEFC6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62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89BB6-01FC-49EF-834C-9ED1EED48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9C6E8-E85B-4F38-A722-FDDC0065E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1FF76-1099-4D4D-831E-B6978A08F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6D96-BB50-44E6-B279-2F632DF4E2D7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C64E2-1DAA-4A20-BD78-8A8340D06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DC171-BB88-43EE-B642-4E81677D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6799-BD0B-439B-B186-981BEFC6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12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C3A250-8E28-4AD2-9994-DDA763CF8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EFCB6-A809-4DB0-82F4-716558904C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3DF38-55F1-4569-8E6A-D1E56E494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6D96-BB50-44E6-B279-2F632DF4E2D7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FD55E-29AE-4539-A62E-9F540F8AF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3ACEE-3423-4A70-A1A4-FDBFFA4D2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6799-BD0B-439B-B186-981BEFC6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16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E16A7-CE18-47C2-8C23-0B5E96CF8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2E841-337F-4F78-B90D-88FFDDB63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CC6B-2829-495E-A5E2-15E2162A2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6D96-BB50-44E6-B279-2F632DF4E2D7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7A935-8079-400D-B728-5354E227F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4E6A1-5EB3-42E6-B410-CA68E9070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6799-BD0B-439B-B186-981BEFC6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66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FDBCA-E2A6-4FF2-BA87-5AD816DEA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22D9DB-BEE5-4BA3-8C73-3A6AC5F0C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C756F-BB4A-4A3A-8B5A-78B92A019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6D96-BB50-44E6-B279-2F632DF4E2D7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FD21C-33E8-40AC-8842-76AD50C75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DED56-BCDA-471C-BE98-C4007C73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6799-BD0B-439B-B186-981BEFC6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92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99C02-5B2A-440C-9289-D40CDA87B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86CEA-5EAE-4BCA-BA6C-741BF56EBD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CD344-0AFF-4BC4-BF56-1804443EC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22F6C-6762-4A20-8051-D64E7E083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6D96-BB50-44E6-B279-2F632DF4E2D7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8D988B-A725-488F-85BC-DF85BEC6F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D6308B-A8D5-4B2F-9231-C0BFE402C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6799-BD0B-439B-B186-981BEFC6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73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FC977-F7F3-47EF-82B2-7145A5A06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E8BE1-8DF9-47CA-BF28-7343551EE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D146B-65E7-4957-94E6-7C065DD84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3E117B-56DC-40C6-867B-993248DD22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411644-BA6E-4052-B0A8-78AEB2E91B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2C389B-2371-4126-BB92-0BB2278C3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6D96-BB50-44E6-B279-2F632DF4E2D7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3584BC-D69E-491D-8C3E-B6B91C371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8EA34F-2955-4452-B51B-377EC8BD1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6799-BD0B-439B-B186-981BEFC6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91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364AE-4762-4956-B1AB-93EBCC18E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28285D-56E0-4C03-997C-4DB76F182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6D96-BB50-44E6-B279-2F632DF4E2D7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9AFAE5-BB1C-43D0-8E90-31C85CCD3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C0CD6-EF6D-4694-B8F2-700C1B544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6799-BD0B-439B-B186-981BEFC6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8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54BFE2-4832-44AF-BE98-1434889A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6D96-BB50-44E6-B279-2F632DF4E2D7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B4EBEC-7E23-492C-962E-237F7470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DB059-0D0C-458D-AD61-EEBAC79AC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6799-BD0B-439B-B186-981BEFC6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21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9C10B-42DB-41B5-A745-B6EF6DEE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EE3C9-2324-49A3-8248-E3BBA857B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BABDA-3A55-49D4-86C5-864F82E188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AD3292-7BC5-4E9A-8662-0D4C017FB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6D96-BB50-44E6-B279-2F632DF4E2D7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C802AF-2AE3-4086-B981-8AF96FBA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8A0947-B092-496A-9153-439874091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6799-BD0B-439B-B186-981BEFC6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26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8C8C3-712A-43EF-BE2F-140350828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4B889E-4073-406A-9040-9A422945C1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161326-4E39-45F7-A1D0-9326178A4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BA2EA-0354-4F46-87DC-3ACB7DF84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6D96-BB50-44E6-B279-2F632DF4E2D7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58961B-5FB8-43A7-8E85-D01DD757B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A74C53-3B65-465A-8EB8-26C8D3D00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6799-BD0B-439B-B186-981BEFC6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66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barikat.gr/content/i-elahisti-eggyimeni-axiopistia-toy-potamioy-enas-mikros-apologismo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9000"/>
            <a:lum/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DB7AC9-A3BC-401C-A2F4-1E6DA25D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FC4F5E-F781-4BA5-8FB9-E52215D7D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6AAC0-7D00-43C8-BA03-06A021DFF1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36D96-BB50-44E6-B279-2F632DF4E2D7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77A32-46EF-4D7D-94F8-D7DA8687BF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65E13-FC8A-4C9E-981E-102748DB56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46799-BD0B-439B-B186-981BEFC6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60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l.wikipedia.org/wiki/Wassily_Kandinsky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Vassily_Kandinsky,_1923_-_Circles_in_a_Circle.jpg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eg"/><Relationship Id="rId5" Type="http://schemas.openxmlformats.org/officeDocument/2006/relationships/hyperlink" Target="http://made-in-kina.blogspot.com/2010/09/i-love-1.html" TargetMode="Externa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made-in-kina.blogspot.com/2010/09/i-love-1.html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7D2E3-5673-4BD9-97D9-0C7A41FEF4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Broadway" panose="04040905080B02020502" pitchFamily="82" charset="0"/>
              </a:rPr>
              <a:t>Kandinsky Circles and Radial Weaving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AB1C46-C44C-4C0E-B7C2-6273E68F24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odoni MT Black" panose="02070A03080606020203" pitchFamily="18" charset="0"/>
              </a:rPr>
              <a:t>2</a:t>
            </a:r>
            <a:r>
              <a:rPr lang="en-US" sz="3600" baseline="30000" dirty="0">
                <a:latin typeface="Bodoni MT Black" panose="02070A03080606020203" pitchFamily="18" charset="0"/>
              </a:rPr>
              <a:t>nd</a:t>
            </a:r>
            <a:r>
              <a:rPr lang="en-US" sz="3600" dirty="0">
                <a:latin typeface="Bodoni MT Black" panose="02070A03080606020203" pitchFamily="18" charset="0"/>
              </a:rPr>
              <a:t> Grade</a:t>
            </a:r>
          </a:p>
        </p:txBody>
      </p:sp>
    </p:spTree>
    <p:extLst>
      <p:ext uri="{BB962C8B-B14F-4D97-AF65-F5344CB8AC3E}">
        <p14:creationId xmlns:p14="http://schemas.microsoft.com/office/powerpoint/2010/main" val="2916287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E1C49-40BD-4663-A51B-5F18883ED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/>
              <a:t>Wassily Kandinsky </a:t>
            </a:r>
            <a:br>
              <a:rPr lang="en-US" sz="4400" dirty="0"/>
            </a:br>
            <a:r>
              <a:rPr lang="en-US" sz="2400" dirty="0"/>
              <a:t>(1866-1944)</a:t>
            </a:r>
            <a:endParaRPr lang="en-US" sz="4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6AABA-115F-47E5-AE7A-659573749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185" y="2279018"/>
            <a:ext cx="6122955" cy="405144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400" dirty="0"/>
              <a:t>Kandinsky was born in Russia into a musical family.</a:t>
            </a:r>
          </a:p>
          <a:p>
            <a:pPr lvl="1" indent="-228600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400" dirty="0"/>
              <a:t>He studied law and economics in school and became a lawyer.</a:t>
            </a:r>
          </a:p>
          <a:p>
            <a:pPr lvl="1" indent="-228600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400" dirty="0"/>
              <a:t>He began painting at the age of 30.</a:t>
            </a:r>
          </a:p>
          <a:p>
            <a:pPr lvl="1" indent="-228600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400" dirty="0"/>
              <a:t>He moved to Germany and then France where he lived for the rest of his life. </a:t>
            </a:r>
          </a:p>
          <a:p>
            <a:pPr lvl="1" indent="-228600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400" dirty="0"/>
              <a:t>He is considered the pioneer of ABSTRACT ART.</a:t>
            </a:r>
          </a:p>
        </p:txBody>
      </p:sp>
      <p:sp>
        <p:nvSpPr>
          <p:cNvPr id="18" name="Freeform: Shape 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Placeholder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A68EC658-402F-4BC1-A47F-E7A1D37F6A6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379" r="1" b="26634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84353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3A96E-C68E-44C1-BD9F-0BB5F39D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508" y="232585"/>
            <a:ext cx="5792831" cy="1609344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few of Kandinsky’s most famous works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01C9951F-8E98-4C83-B1EC-1F1842E18C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013" r="8951" b="-5"/>
          <a:stretch/>
        </p:blipFill>
        <p:spPr>
          <a:xfrm>
            <a:off x="20" y="10"/>
            <a:ext cx="2702149" cy="315629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2AB467-19D1-453B-A388-2EC51F496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75584" y="2242507"/>
            <a:ext cx="5118756" cy="42836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i="1" dirty="0"/>
              <a:t>Squares With Concentric Circles, 1913</a:t>
            </a:r>
          </a:p>
        </p:txBody>
      </p:sp>
      <p:pic>
        <p:nvPicPr>
          <p:cNvPr id="22" name="Picture 21" descr="A close up of a colorful background&#10;&#10;Description automatically generated">
            <a:extLst>
              <a:ext uri="{FF2B5EF4-FFF2-40B4-BE49-F238E27FC236}">
                <a16:creationId xmlns:a16="http://schemas.microsoft.com/office/drawing/2014/main" id="{ECDC1B84-4B7E-41B6-B816-CB5ED876CC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26180" y="2586814"/>
            <a:ext cx="5384800" cy="4038600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E28DF19-565A-4513-A83C-12FE65C4BA43}"/>
              </a:ext>
            </a:extLst>
          </p:cNvPr>
          <p:cNvSpPr txBox="1">
            <a:spLocks/>
          </p:cNvSpPr>
          <p:nvPr/>
        </p:nvSpPr>
        <p:spPr>
          <a:xfrm>
            <a:off x="2825261" y="823077"/>
            <a:ext cx="5118756" cy="428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/>
              <a:t>Circles in a Circle, 1923</a:t>
            </a:r>
          </a:p>
        </p:txBody>
      </p:sp>
      <p:pic>
        <p:nvPicPr>
          <p:cNvPr id="1028" name="Picture 4" descr="https://upload.wikimedia.org/wikipedia/commons/thumb/0/0e/Vassily_Kandinsky%2C_1926_-_Several_Circles%2C_Gugg_0910_25.jpg/1280px-Vassily_Kandinsky%2C_1926_-_Several_Circles%2C_Gugg_0910_25.jpg">
            <a:extLst>
              <a:ext uri="{FF2B5EF4-FFF2-40B4-BE49-F238E27FC236}">
                <a16:creationId xmlns:a16="http://schemas.microsoft.com/office/drawing/2014/main" id="{83E8F11A-8534-4DB1-9BB6-02010F67A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169" y="3301571"/>
            <a:ext cx="33686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3A32A8A7-D9A8-4614-8A68-3A0108B3A50B}"/>
              </a:ext>
            </a:extLst>
          </p:cNvPr>
          <p:cNvSpPr txBox="1">
            <a:spLocks/>
          </p:cNvSpPr>
          <p:nvPr/>
        </p:nvSpPr>
        <p:spPr>
          <a:xfrm>
            <a:off x="283467" y="4932016"/>
            <a:ext cx="2376018" cy="428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/>
              <a:t>Several Circles, 1926</a:t>
            </a:r>
          </a:p>
        </p:txBody>
      </p:sp>
    </p:spTree>
    <p:extLst>
      <p:ext uri="{BB962C8B-B14F-4D97-AF65-F5344CB8AC3E}">
        <p14:creationId xmlns:p14="http://schemas.microsoft.com/office/powerpoint/2010/main" val="4131552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colorful background&#10;&#10;Description automatically generated">
            <a:extLst>
              <a:ext uri="{FF2B5EF4-FFF2-40B4-BE49-F238E27FC236}">
                <a16:creationId xmlns:a16="http://schemas.microsoft.com/office/drawing/2014/main" id="{F855896C-9B89-4909-84CC-B67A43253A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508" r="2508"/>
          <a:stretch>
            <a:fillRect/>
          </a:stretch>
        </p:blipFill>
        <p:spPr>
          <a:xfrm>
            <a:off x="5107123" y="515378"/>
            <a:ext cx="6780077" cy="535361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D44D19-C0AB-47EE-BD1F-4C95B933D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800" y="609600"/>
            <a:ext cx="4751294" cy="5468564"/>
          </a:xfrm>
        </p:spPr>
        <p:txBody>
          <a:bodyPr>
            <a:normAutofit/>
          </a:bodyPr>
          <a:lstStyle/>
          <a:p>
            <a:r>
              <a:rPr lang="en-US" sz="2400" b="1" dirty="0"/>
              <a:t>When he created his art, color was very important to him. </a:t>
            </a:r>
          </a:p>
          <a:p>
            <a:r>
              <a:rPr lang="en-US" sz="2400" b="1" dirty="0"/>
              <a:t>He believed color could express feelings in the same way as music. </a:t>
            </a:r>
          </a:p>
          <a:p>
            <a:r>
              <a:rPr lang="en-US" sz="2400" b="1" dirty="0"/>
              <a:t>As an artist, he felt he could almost hear colors make musical sounds.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 When you look at his painting, how do the colors make you feel?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 If you could hear colors like Kandinsky, what would red sound like? What about blue? What about white?</a:t>
            </a:r>
          </a:p>
        </p:txBody>
      </p:sp>
    </p:spTree>
    <p:extLst>
      <p:ext uri="{BB962C8B-B14F-4D97-AF65-F5344CB8AC3E}">
        <p14:creationId xmlns:p14="http://schemas.microsoft.com/office/powerpoint/2010/main" val="972145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DD0A3-B9C8-4F0F-8C61-716C4CA39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68924"/>
            <a:ext cx="4491224" cy="106082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RADIAL WEAVING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16C16-48FB-49B3-A3D4-C1ECAA3C3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993247" cy="4134224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We are going to create a circular weaving using Kandinsky’s Circles as inspiration.</a:t>
            </a:r>
          </a:p>
          <a:p>
            <a:endParaRPr lang="en-US" sz="2400" dirty="0"/>
          </a:p>
          <a:p>
            <a:r>
              <a:rPr lang="en-US" sz="2400" dirty="0"/>
              <a:t>They will have a RADIAL DESIGN.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RADIAL - Radial means something that comes out from a center point…think sun rays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WEAVING is when we combine yarn or fiber together in an over-under pattern.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Placeholder 8" descr="A picture containing object&#10;&#10;Description automatically generated">
            <a:extLst>
              <a:ext uri="{FF2B5EF4-FFF2-40B4-BE49-F238E27FC236}">
                <a16:creationId xmlns:a16="http://schemas.microsoft.com/office/drawing/2014/main" id="{303BCE85-F885-4478-B79F-B4CB80245A7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9" r="11870"/>
          <a:stretch/>
        </p:blipFill>
        <p:spPr>
          <a:xfrm rot="5400000">
            <a:off x="5872722" y="556560"/>
            <a:ext cx="5952568" cy="6172200"/>
          </a:xfrm>
        </p:spPr>
      </p:pic>
    </p:spTree>
    <p:extLst>
      <p:ext uri="{BB962C8B-B14F-4D97-AF65-F5344CB8AC3E}">
        <p14:creationId xmlns:p14="http://schemas.microsoft.com/office/powerpoint/2010/main" val="1231485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27A8F-6287-452D-B9BD-E6739A32B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LOOM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DFA951-903A-4D70-BBB3-858127A979F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800" b="1" dirty="0"/>
              <a:t>A loom is a tool an artist can use to make a weaving. We often see weaving in rugs or clothing.</a:t>
            </a:r>
          </a:p>
          <a:p>
            <a:endParaRPr lang="en-US" sz="2800" b="1" dirty="0"/>
          </a:p>
          <a:p>
            <a:r>
              <a:rPr lang="en-US" sz="2800" dirty="0"/>
              <a:t>You will each receive a pre-strung cardboard loom. This is where you will create your weaving.</a:t>
            </a:r>
          </a:p>
          <a:p>
            <a:endParaRPr lang="en-US" dirty="0"/>
          </a:p>
        </p:txBody>
      </p:sp>
      <p:pic>
        <p:nvPicPr>
          <p:cNvPr id="5" name="Picture Placeholder 5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77B1E5B6-73B0-411B-A970-FB9D151B16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3" r="9496"/>
          <a:stretch/>
        </p:blipFill>
        <p:spPr>
          <a:xfrm rot="5400000">
            <a:off x="6069572" y="1073710"/>
            <a:ext cx="4821706" cy="476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06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7CF98-9540-4F1E-BB35-6982355F1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50631"/>
          </a:xfrm>
        </p:spPr>
        <p:txBody>
          <a:bodyPr/>
          <a:lstStyle/>
          <a:p>
            <a:r>
              <a:rPr lang="en-US" dirty="0"/>
              <a:t>WEAVING</a:t>
            </a:r>
          </a:p>
        </p:txBody>
      </p:sp>
      <p:pic>
        <p:nvPicPr>
          <p:cNvPr id="6" name="Picture Placeholder 5" descr="A picture containing person&#10;&#10;Description automatically generated">
            <a:extLst>
              <a:ext uri="{FF2B5EF4-FFF2-40B4-BE49-F238E27FC236}">
                <a16:creationId xmlns:a16="http://schemas.microsoft.com/office/drawing/2014/main" id="{8F368D35-E0F1-4B9B-B652-03292DB3180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1" t="34061" r="20390"/>
          <a:stretch/>
        </p:blipFill>
        <p:spPr>
          <a:xfrm rot="5400000">
            <a:off x="6959314" y="118337"/>
            <a:ext cx="3236537" cy="327652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F28D49-D009-41A7-823C-6FFFA538BE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148862"/>
            <a:ext cx="3932237" cy="543364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 your first piece of yarn. You will be using multiple pieces of yarn to create your weaving.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Double-knot the end of your yarn to the short black yarn in the middle of your loom.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Take the other end of your yarn and start weaving around the circle in an </a:t>
            </a:r>
            <a:r>
              <a:rPr lang="en-US" b="1" dirty="0"/>
              <a:t>over-under pattern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Keep going in the same direction around your circle, over-under-over-under… pulling the yarn tight (but not too tight) as you go.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(ART DOCENT will demonstrate)</a:t>
            </a:r>
          </a:p>
        </p:txBody>
      </p:sp>
      <p:pic>
        <p:nvPicPr>
          <p:cNvPr id="8" name="Picture 7" descr="A close up of an umbrella&#10;&#10;Description automatically generated">
            <a:extLst>
              <a:ext uri="{FF2B5EF4-FFF2-40B4-BE49-F238E27FC236}">
                <a16:creationId xmlns:a16="http://schemas.microsoft.com/office/drawing/2014/main" id="{F9987326-FB2A-4788-B451-AF657B735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98082" y="3898973"/>
            <a:ext cx="3326728" cy="24950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908948-E421-42DA-92BF-49B818EB0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470" y="3898973"/>
            <a:ext cx="3326728" cy="249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86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4538D-E8BA-427A-BF91-CD6FF7C3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14754"/>
          </a:xfrm>
        </p:spPr>
        <p:txBody>
          <a:bodyPr/>
          <a:lstStyle/>
          <a:p>
            <a:r>
              <a:rPr lang="en-US" dirty="0"/>
              <a:t>WEAVING continued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D1BED4-50DB-4EE7-9335-D66B0F3FC1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35723"/>
            <a:ext cx="3932237" cy="433326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When there is only a few inches left of yarn, select a new piece of yarn and attach with a double-knot to the end on your loom.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Continue weaving in the same direction with the over-under pattern.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**When selecting yarn colors, think about using contrasting colors next to one another. Think about the colors in Kandinsky’s Circles.</a:t>
            </a:r>
          </a:p>
        </p:txBody>
      </p:sp>
      <p:pic>
        <p:nvPicPr>
          <p:cNvPr id="5" name="Picture Placeholder 8" descr="A picture containing object&#10;&#10;Description automatically generated">
            <a:extLst>
              <a:ext uri="{FF2B5EF4-FFF2-40B4-BE49-F238E27FC236}">
                <a16:creationId xmlns:a16="http://schemas.microsoft.com/office/drawing/2014/main" id="{360215FB-B1FA-4EED-A9DE-49FFDF0056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9" r="11870"/>
          <a:stretch/>
        </p:blipFill>
        <p:spPr>
          <a:xfrm rot="5400000">
            <a:off x="5762518" y="460675"/>
            <a:ext cx="5952568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16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54295" y="478232"/>
            <a:ext cx="703412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1AA576-B17B-43B4-927F-B66D8FFD6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1053711"/>
            <a:ext cx="5638994" cy="14244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>
                <a:solidFill>
                  <a:srgbClr val="FFFFFF"/>
                </a:solidFill>
              </a:rPr>
              <a:t>Optional Ideas:</a:t>
            </a:r>
          </a:p>
        </p:txBody>
      </p:sp>
      <p:pic>
        <p:nvPicPr>
          <p:cNvPr id="1026" name="Picture 2" descr="http://4.bp.blogspot.com/-qPGZoPi9vZE/TvR6Kh4LJLI/AAAAAAAAA4E/r9YWrEiM4I4/s320/024.JPG">
            <a:extLst>
              <a:ext uri="{FF2B5EF4-FFF2-40B4-BE49-F238E27FC236}">
                <a16:creationId xmlns:a16="http://schemas.microsoft.com/office/drawing/2014/main" id="{C2B8F27F-CEF3-47CA-8F39-51C74E1B0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7" b="7206"/>
          <a:stretch/>
        </p:blipFill>
        <p:spPr bwMode="auto">
          <a:xfrm>
            <a:off x="933839" y="3899662"/>
            <a:ext cx="2694793" cy="278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9" name="Straight Connector 72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30098" y="2639023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521263C-AECD-4832-B4E5-EDCBC7A6727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4381" t="25358" r="42457" b="9772"/>
          <a:stretch/>
        </p:blipFill>
        <p:spPr>
          <a:xfrm>
            <a:off x="711912" y="858620"/>
            <a:ext cx="3298916" cy="278892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487DF6-57D0-4973-B093-EABA188FF7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99889"/>
            <a:ext cx="5747187" cy="29875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Add a few beads as you go. Not too many though!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Decorate the visible edge when you are done with markers. Sharpies work best.</a:t>
            </a:r>
          </a:p>
        </p:txBody>
      </p:sp>
    </p:spTree>
    <p:extLst>
      <p:ext uri="{BB962C8B-B14F-4D97-AF65-F5344CB8AC3E}">
        <p14:creationId xmlns:p14="http://schemas.microsoft.com/office/powerpoint/2010/main" val="19984064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</TotalTime>
  <Words>452</Words>
  <Application>Microsoft Office PowerPoint</Application>
  <PresentationFormat>Widescreen</PresentationFormat>
  <Paragraphs>57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Bodoni MT Black</vt:lpstr>
      <vt:lpstr>Broadway</vt:lpstr>
      <vt:lpstr>Calibri</vt:lpstr>
      <vt:lpstr>Calibri Light</vt:lpstr>
      <vt:lpstr>Office Theme</vt:lpstr>
      <vt:lpstr>Kandinsky Circles and Radial Weaving</vt:lpstr>
      <vt:lpstr>Wassily Kandinsky  (1866-1944)</vt:lpstr>
      <vt:lpstr>A few of Kandinsky’s most famous works</vt:lpstr>
      <vt:lpstr>PowerPoint Presentation</vt:lpstr>
      <vt:lpstr>RADIAL WEAVING </vt:lpstr>
      <vt:lpstr>LOOM </vt:lpstr>
      <vt:lpstr>WEAVING</vt:lpstr>
      <vt:lpstr>WEAVING continued</vt:lpstr>
      <vt:lpstr>Optional Ideas: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Kandinsky Circles and Radial Weaving</dc:title>
  <dc:creator>Karen R</dc:creator>
  <cp:lastModifiedBy>Karen R</cp:lastModifiedBy>
  <cp:revision>1</cp:revision>
  <dcterms:created xsi:type="dcterms:W3CDTF">2019-02-05T05:59:07Z</dcterms:created>
  <dcterms:modified xsi:type="dcterms:W3CDTF">2019-03-11T04:42:16Z</dcterms:modified>
</cp:coreProperties>
</file>