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&amp;ehk=QgoGTKOfn" ContentType="image/gif"/>
  <Default Extension="gif&amp;ehk=VjhGktaqBVSLGncEGHKL5g&amp;r=0&amp;pid=OfficeInsert" ContentType="image/gif"/>
  <Default Extension="png&amp;ehk=InDyFl" ContentType="image/p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64" d="100"/>
          <a:sy n="64" d="100"/>
        </p:scale>
        <p:origin x="48" y="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/>
              <a:t>5/15/2017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43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smtClean="0"/>
              <a:t>5/15/2017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061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smtClean="0"/>
              <a:t>5/15/2017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034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smtClean="0"/>
              <a:t>5/15/2017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13568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smtClean="0"/>
              <a:t>5/15/2017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104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smtClean="0"/>
              <a:t>5/15/2017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338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smtClean="0"/>
              <a:t>5/15/2017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462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5/15/2017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353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smtClean="0"/>
              <a:t>5/15/2017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700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5/15/2017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405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t>5/15/2017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481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5/15/2017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808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5/15/2017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784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5/15/2017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127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5/15/2017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39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5/15/2017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445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5/15/2017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83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5/15/2017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1382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&amp;ehk=VjhGktaqBVSLGncEGHKL5g&amp;r=0&amp;pid=OfficeInsert"/><Relationship Id="rId2" Type="http://schemas.openxmlformats.org/officeDocument/2006/relationships/image" Target="../media/image4.gif&amp;ehk=QgoGTKOf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&amp;ehk=InDyF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Australian Aboriginal Dot Art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grade</a:t>
            </a:r>
          </a:p>
        </p:txBody>
      </p:sp>
    </p:spTree>
    <p:extLst>
      <p:ext uri="{BB962C8B-B14F-4D97-AF65-F5344CB8AC3E}">
        <p14:creationId xmlns:p14="http://schemas.microsoft.com/office/powerpoint/2010/main" val="1393440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4183" y="355922"/>
            <a:ext cx="53619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4. Start dotting!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06" y="1562348"/>
            <a:ext cx="3495875" cy="26219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223" y="2470897"/>
            <a:ext cx="3574428" cy="26808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142" y="2994211"/>
            <a:ext cx="4902857" cy="367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196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dot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07" y="148385"/>
            <a:ext cx="4105178" cy="311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dot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18" y="3565805"/>
            <a:ext cx="4091795" cy="301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dot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290" y="1090236"/>
            <a:ext cx="4128740" cy="314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dot 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109" y="148385"/>
            <a:ext cx="3205162" cy="41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dot art by kid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2" t="6873" r="8464" b="6957"/>
          <a:stretch/>
        </p:blipFill>
        <p:spPr bwMode="auto">
          <a:xfrm>
            <a:off x="7345082" y="4022165"/>
            <a:ext cx="3376707" cy="267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442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3813"/>
            <a:ext cx="6402294" cy="3814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738" y="2802964"/>
            <a:ext cx="5120005" cy="37263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9906" y="4613835"/>
            <a:ext cx="45421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/>
              <a:t>Australia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7590" y="436282"/>
            <a:ext cx="3186639" cy="195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60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DOT PAINTING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3938421"/>
          </a:xfrm>
        </p:spPr>
        <p:txBody>
          <a:bodyPr>
            <a:normAutofit/>
          </a:bodyPr>
          <a:lstStyle/>
          <a:p>
            <a:r>
              <a:rPr lang="en-US" dirty="0"/>
              <a:t>Indigenous people of Australia (Aborigines) used dot painting as a way to tell stories or record ritual practices. They used the pictures as a guide as they told stories.</a:t>
            </a:r>
          </a:p>
          <a:p>
            <a:r>
              <a:rPr lang="en-US" dirty="0"/>
              <a:t>Often times the stories were secret, and only certain members of the tribe were allowed to know the story. So, they would paint dots all over the picture as a form of camouflage. Only those “in the know” were able to decipher the hidden pictures within.</a:t>
            </a:r>
          </a:p>
          <a:p>
            <a:r>
              <a:rPr lang="en-US" dirty="0"/>
              <a:t>One of the most common stories told in dot paintings is the Aboriginal creation story – </a:t>
            </a:r>
            <a:r>
              <a:rPr lang="en-US" i="1" dirty="0"/>
              <a:t>Dreamtime</a:t>
            </a:r>
            <a:r>
              <a:rPr lang="en-US" dirty="0"/>
              <a:t>. It is fitting since the pictures and the music all have a dreamy quality to them.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554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dreamtime aboriginal dot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18" y="251012"/>
            <a:ext cx="4701823" cy="468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43378" y="505730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Artist: Colleen Wallace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Nungari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Title: Dreamtime Sisters</a:t>
            </a:r>
            <a:endParaRPr lang="en-US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http://www.kateowengallery.com/image.axd?picture=2016%2f10%2fMEPU1335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095" y="1237876"/>
            <a:ext cx="539115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217534" y="470804"/>
            <a:ext cx="39882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Artist: Michaelle Possum Nungurrayi </a:t>
            </a: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Title: Womens Ceremony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003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 result for Aboriginal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6" y="593899"/>
            <a:ext cx="12076972" cy="495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41694" y="5901440"/>
            <a:ext cx="4476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888888"/>
                </a:solidFill>
                <a:latin typeface="Roboto"/>
              </a:rPr>
              <a:t> </a:t>
            </a:r>
            <a:r>
              <a:rPr lang="en-US" dirty="0">
                <a:latin typeface="Roboto"/>
              </a:rPr>
              <a:t>A painting of Uluru, by the famous Aboriginal artist, Danny Eastwood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69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kateowengallery.com/pics/clifford-possum-tjapaltjarri-paintings-on-canva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60" y="236352"/>
            <a:ext cx="3333750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5151" y="5891910"/>
            <a:ext cx="3514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CCCCC"/>
                </a:solidFill>
                <a:latin typeface="Open Sans"/>
              </a:rPr>
              <a:t>Artist Clifford Possum Tjapaltjarri</a:t>
            </a:r>
            <a:endParaRPr lang="en-US" dirty="0"/>
          </a:p>
        </p:txBody>
      </p:sp>
      <p:pic>
        <p:nvPicPr>
          <p:cNvPr id="3078" name="Picture 6" descr="Image result for clifford possum tjapaltjar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821" y="236352"/>
            <a:ext cx="3032591" cy="313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clifford possum tjapaltjar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343" y="381113"/>
            <a:ext cx="3694612" cy="268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mage result for clifford possum tjapaltjarr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896" y="3186556"/>
            <a:ext cx="2533979" cy="353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Image result for clifford possum tjapaltjarr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042" y="3490831"/>
            <a:ext cx="5301129" cy="316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391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Aboriginal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29" y="107575"/>
            <a:ext cx="4078941" cy="407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Aboriginal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156" y="279307"/>
            <a:ext cx="4899585" cy="310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Aboriginal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545" y="2695388"/>
            <a:ext cx="4061385" cy="406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Aboriginal 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24933" y="2645483"/>
            <a:ext cx="3091594" cy="499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505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make some art!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336873"/>
            <a:ext cx="5260291" cy="3599316"/>
          </a:xfrm>
        </p:spPr>
        <p:txBody>
          <a:bodyPr/>
          <a:lstStyle/>
          <a:p>
            <a:r>
              <a:rPr lang="en-US" sz="3200" dirty="0"/>
              <a:t>MATERIALS:</a:t>
            </a:r>
          </a:p>
          <a:p>
            <a:pPr lvl="1"/>
            <a:r>
              <a:rPr lang="en-US" sz="2800" dirty="0"/>
              <a:t>Black construction paper</a:t>
            </a:r>
          </a:p>
          <a:p>
            <a:pPr lvl="1"/>
            <a:r>
              <a:rPr lang="en-US" sz="2800" dirty="0"/>
              <a:t>Tempera paint</a:t>
            </a:r>
          </a:p>
          <a:p>
            <a:pPr lvl="1"/>
            <a:r>
              <a:rPr lang="en-US" sz="2800" dirty="0"/>
              <a:t>Animal cut outs</a:t>
            </a:r>
          </a:p>
          <a:p>
            <a:pPr lvl="1"/>
            <a:r>
              <a:rPr lang="en-US" sz="2800" dirty="0"/>
              <a:t>Glue</a:t>
            </a:r>
          </a:p>
          <a:p>
            <a:pPr lvl="1"/>
            <a:r>
              <a:rPr lang="en-US" sz="2800" dirty="0"/>
              <a:t>Q-tips</a:t>
            </a:r>
          </a:p>
          <a:p>
            <a:pPr lvl="1"/>
            <a:r>
              <a:rPr lang="en-US" sz="2800" dirty="0"/>
              <a:t>Scratch sticks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122" name="Picture 2" descr="https://2.bp.blogspot.com/-7iKa3t9tvdM/Vv1OU9691QI/AAAAAAAAIk0/ezKdQF52rjAUpFe948JPousTbLRd39DRg/s640/Photo%2BJan%2B28%252C%2B7%2B27%2B29%2BP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1"/>
          <a:stretch/>
        </p:blipFill>
        <p:spPr bwMode="auto">
          <a:xfrm>
            <a:off x="6131859" y="1153332"/>
            <a:ext cx="5760158" cy="540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521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4183" y="355922"/>
            <a:ext cx="536197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4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Write your name on the back of your black paper.</a:t>
            </a:r>
          </a:p>
          <a:p>
            <a:pPr marL="342900" indent="-342900">
              <a:buAutoNum type="arabicPeriod"/>
            </a:pPr>
            <a:endParaRPr lang="en-US" sz="4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>
              <a:buAutoNum type="arabicPeriod"/>
            </a:pPr>
            <a:r>
              <a:rPr lang="en-US" sz="4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Choose an animal.</a:t>
            </a:r>
          </a:p>
          <a:p>
            <a:pPr marL="342900" indent="-342900">
              <a:buAutoNum type="arabicPeriod"/>
            </a:pPr>
            <a:endParaRPr lang="en-US" sz="4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>
              <a:buAutoNum type="arabicPeriod"/>
            </a:pPr>
            <a:r>
              <a:rPr lang="en-US" sz="4400" dirty="0"/>
              <a:t>Glue it to your black paper.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020605" y="2145553"/>
            <a:ext cx="5960724" cy="447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0094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108</TotalTime>
  <Words>179</Words>
  <Application>Microsoft Office PowerPoint</Application>
  <PresentationFormat>Widescreen</PresentationFormat>
  <Paragraphs>27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Open Sans</vt:lpstr>
      <vt:lpstr>Roboto</vt:lpstr>
      <vt:lpstr>Trebuchet MS</vt:lpstr>
      <vt:lpstr>Berlin</vt:lpstr>
      <vt:lpstr>Australian Aboriginal Dot Art</vt:lpstr>
      <vt:lpstr>PowerPoint Presentation</vt:lpstr>
      <vt:lpstr>DOT PAINTING</vt:lpstr>
      <vt:lpstr>PowerPoint Presentation</vt:lpstr>
      <vt:lpstr>PowerPoint Presentation</vt:lpstr>
      <vt:lpstr>PowerPoint Presentation</vt:lpstr>
      <vt:lpstr>PowerPoint Presentation</vt:lpstr>
      <vt:lpstr>Let’s make some art!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Australian Aboriginal Dot Art</dc:title>
  <dc:creator>Karen Rajtar</dc:creator>
  <cp:lastModifiedBy>Karen Rajtar</cp:lastModifiedBy>
  <cp:revision>8</cp:revision>
  <dcterms:created xsi:type="dcterms:W3CDTF">2017-05-14T20:38:06Z</dcterms:created>
  <dcterms:modified xsi:type="dcterms:W3CDTF">2017-05-16T05:36:58Z</dcterms:modified>
</cp:coreProperties>
</file>