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/>
    <p:restoredTop sz="94643"/>
  </p:normalViewPr>
  <p:slideViewPr>
    <p:cSldViewPr snapToGrid="0" snapToObjects="1">
      <p:cViewPr varScale="1">
        <p:scale>
          <a:sx n="72" d="100"/>
          <a:sy n="72" d="100"/>
        </p:scale>
        <p:origin x="451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8B03D-97DA-184B-A005-04E96797695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628A8-902B-0D40-B93D-3C96863A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6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Curriculum requirements…form, circles, lines, shapes to create a picture.  Shade with different tones of greens.  Use watercolor to create a wash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628A8-902B-0D40-B93D-3C96863AA1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3/17/2022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A46E-9603-E348-B381-89F9AEB37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grade Froggy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3846F-50EA-D148-90C0-ACFFE0871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2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DFCE-EF0C-EC4F-B283-060AEE176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Supplies needed</a:t>
            </a:r>
          </a:p>
          <a:p>
            <a:r>
              <a:rPr lang="en-US" dirty="0"/>
              <a:t>Pencils</a:t>
            </a:r>
          </a:p>
          <a:p>
            <a:r>
              <a:rPr lang="en-US" dirty="0"/>
              <a:t>Oil Pastels</a:t>
            </a:r>
          </a:p>
          <a:p>
            <a:r>
              <a:rPr lang="en-US" dirty="0"/>
              <a:t>watercolor paint</a:t>
            </a:r>
          </a:p>
          <a:p>
            <a:r>
              <a:rPr lang="en-US" dirty="0"/>
              <a:t>Paintbrushes</a:t>
            </a:r>
          </a:p>
          <a:p>
            <a:r>
              <a:rPr lang="en-US" dirty="0"/>
              <a:t> Colorful Mounting paper</a:t>
            </a:r>
          </a:p>
        </p:txBody>
      </p:sp>
    </p:spTree>
    <p:extLst>
      <p:ext uri="{BB962C8B-B14F-4D97-AF65-F5344CB8AC3E}">
        <p14:creationId xmlns:p14="http://schemas.microsoft.com/office/powerpoint/2010/main" val="86202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2190D-6631-FC47-B364-598A34AF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97390"/>
            <a:ext cx="10058400" cy="58197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Using a pencil, Draw two circles toward the top of your paper. Leave four finger spaces between your eyes</a:t>
            </a:r>
          </a:p>
          <a:p>
            <a:r>
              <a:rPr lang="en-US" dirty="0"/>
              <a:t>Connect them with a line across.  It can be arched, or straight</a:t>
            </a:r>
          </a:p>
          <a:p>
            <a:r>
              <a:rPr lang="en-US" dirty="0"/>
              <a:t>Start at the left eye,  and draw a large swooping curve down and up connecting to the side of the right eye making your frog’s head.</a:t>
            </a:r>
          </a:p>
          <a:p>
            <a:r>
              <a:rPr lang="en-US" dirty="0"/>
              <a:t>Add lines down to create the body of your frog.  Add arches on each side to give his bent frog legs.</a:t>
            </a:r>
          </a:p>
          <a:p>
            <a:r>
              <a:rPr lang="en-US" dirty="0"/>
              <a:t>Give your frog an expression.  Is he Happy?  Confused?  Angry?  Silly? Add a black dot in each white eyeball.  Where ever you choose to place them will determine your froggy expression!</a:t>
            </a:r>
          </a:p>
          <a:p>
            <a:r>
              <a:rPr lang="en-US" dirty="0"/>
              <a:t>Use oil pastels to completely cover in the white space.  Use baby oil to blend the pastels.  Be sure to completely color white eyeballs so the watercolor doesn’t turn them a color. Add colorful dots, patterns or stripes to your froggy.  It doesn’t have to be green!</a:t>
            </a:r>
          </a:p>
          <a:p>
            <a:r>
              <a:rPr lang="en-US" dirty="0"/>
              <a:t>If you choose, use your white oil pastel and draw clouds. </a:t>
            </a:r>
          </a:p>
          <a:p>
            <a:r>
              <a:rPr lang="en-US" dirty="0"/>
              <a:t>Use your black oil pastel to slowly and smoothly outline your frog. Go over your mouth, and eyeballs too!</a:t>
            </a:r>
          </a:p>
          <a:p>
            <a:r>
              <a:rPr lang="en-US" dirty="0"/>
              <a:t>Use watercolors to complete a colorful background.  </a:t>
            </a:r>
          </a:p>
          <a:p>
            <a:r>
              <a:rPr lang="en-US" dirty="0"/>
              <a:t>Why doesn’t the watercolor paint cover over anywhere we used our oil pastels? </a:t>
            </a:r>
          </a:p>
          <a:p>
            <a:pPr marL="0" indent="0">
              <a:buNone/>
            </a:pPr>
            <a:r>
              <a:rPr lang="en-US" dirty="0"/>
              <a:t>(The oil in the pastels RESIST the water in the paint)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2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26D6EA-3DA4-324D-AAF4-689BDE006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147" y="730249"/>
            <a:ext cx="3581400" cy="226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F32AA6-A3E0-D043-8A49-88ECA21B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0" y="730249"/>
            <a:ext cx="3289300" cy="246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E0A99-833E-544B-A1AB-F63CBD91C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47" y="3445741"/>
            <a:ext cx="3467100" cy="234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F08142-DAEC-BA4A-A27E-7D96CC86D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0" y="3458441"/>
            <a:ext cx="3505200" cy="232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E5875B-67A3-6F48-9AC3-6ECB84CA1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950" y="895349"/>
            <a:ext cx="3810000" cy="21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454A1-2BAF-A44E-98DB-8D5F9A521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700" y="347114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0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4AE804-ED07-4B44-9BE1-D8C7C54B3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225" y="535841"/>
            <a:ext cx="4792314" cy="5544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0AEB0-C80E-994E-8729-27EE2295A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029" y="448062"/>
            <a:ext cx="3556000" cy="252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82B446-8207-924B-AC2A-F6B01D596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464" y="3274799"/>
            <a:ext cx="4669882" cy="34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63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22</TotalTime>
  <Words>293</Words>
  <Application>Microsoft Office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Rockwell</vt:lpstr>
      <vt:lpstr>Rockwell Condensed</vt:lpstr>
      <vt:lpstr>Rockwell Extra Bold</vt:lpstr>
      <vt:lpstr>Wingdings</vt:lpstr>
      <vt:lpstr>Wood Type</vt:lpstr>
      <vt:lpstr>3rd grade Froggy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grade Froggy</dc:title>
  <dc:creator>Kari Feistner</dc:creator>
  <cp:lastModifiedBy>Karen R</cp:lastModifiedBy>
  <cp:revision>3</cp:revision>
  <dcterms:created xsi:type="dcterms:W3CDTF">2018-09-13T19:14:24Z</dcterms:created>
  <dcterms:modified xsi:type="dcterms:W3CDTF">2022-03-17T17:49:50Z</dcterms:modified>
</cp:coreProperties>
</file>