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277" r:id="rId4"/>
    <p:sldId id="324" r:id="rId5"/>
    <p:sldId id="339" r:id="rId6"/>
    <p:sldId id="304" r:id="rId7"/>
    <p:sldId id="32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58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5E06-0A5E-4CAA-8F8A-297BCF7E436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57AF4-F36E-457A-989A-6FA35E5DC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5619-3F75-4596-89BF-B666214D6BF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237D-443A-4BFA-B304-0DBE68EF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49BD-9980-4659-8179-40264CD545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24232" y="3962400"/>
            <a:ext cx="4343400" cy="176212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77933C"/>
                </a:solidFill>
              </a:rPr>
              <a:t>Glass Fusing</a:t>
            </a:r>
            <a:endParaRPr lang="en-US" sz="4000" b="1" dirty="0">
              <a:solidFill>
                <a:srgbClr val="77933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K to 2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grade</a:t>
            </a:r>
          </a:p>
        </p:txBody>
      </p:sp>
      <p:sp>
        <p:nvSpPr>
          <p:cNvPr id="7" name="AutoShape 4" descr="data:image/jpeg;base64,/9j/4AAQSkZJRgABAQAAAQABAAD/2wCEAAkGBxQSEhQUEhQUFBUUFBQUFBQUDxQUFA8UFBQWFhQUFBQYHCggGBolHBQUITEhJSkrLi4uFx8zODMsNygtLisBCgoKDg0OFxAQGiwkHBwsLCwsLCwsLCwsLCwsLCwsLCwsLCwsLCwsLCwsLCwsLCwsLCwsLCwsLCwsLCwsLCwsLP/AABEIAOsA1gMBEQACEQEDEQH/xAAaAAADAQEBAQAAAAAAAAAAAAAAAQIDBAUG/8QARxAAAgECAgUHBwgJAgcAAAAAAAECAxEEMRIhQVFxBQYTYYGRsRQiMlKSocEWQkNTctHS8BUjYnOCg6LT4ZOyJJSjwsPk8f/EABoBAQEBAQEBAQAAAAAAAAAAAAABAgMEBQf/xAA1EQEAAQMBBQUGBgIDAQAAAAAAAQIDERIEITFBUQUTFJGhFVJhcbHRMkKB0uHwksEigvEz/9oADAMBAAIRAxEAPwD1KOHUYqyPz2quZqfbt0xMt6Nk8l3IkV6fi7Tbh1U6MevXw1Fp083OY+C1CN8vA1Nyj3WdDSNOL2DXb900tPJI7jc93jOlnCJYeO1PsZynRDWAsPT3X4mZu0Rwg0ycqcdy7jn3sdF0DoI+qu41qjHD6ppJUIequ4zTc3b/AKk0LWCpv5qOlN3PH64SaT8np5NJ8Ea723HXzlNEh06eWia8TRwwvdyz6CG5HOb853fWV7sdBH1UZ8RXHP1le7iVdHD1V3DxVc8Z9ZTu4N04equ9/ea8TOP5n7ndjoovNW7TPiKus+cndwjyaH5Z08TV1nzk0Dyanti/aN07Zjjq/wApSbaVQjut2s51bXVPCZ/yle7g3h4nLxN335817uDVCJrxVyYxqnzlO7geTreI2i5PGurzNDlxDSfmtvf1HSbtccK585bpsxO+YeZi6Kb9FX2uy1nSi/c51T5yzVbpjk6Xkjhzlu1CoLWiTwdZdlO2osTG5ykpfEzMrDaGZjMo20tR2zOmIYxvZX13OdU72i1nKWjjInIa6R0itjBuRKq1iE31nJUhSfA1EhdgmVNozkK5cBgWhlkRe81kNpED0QmQ4kVE0WFgtAsGXnVYWlLids7odY3xDCpn2G44OV1rNao8DEc0tFcrsqNQmGcQtVX+USYNMNFWfV3GdJpg+lf5QNMB1n1dxMGmB0z6u4Yg0wFiH1Ps/wAlxBohosQ+ruf3kxHRNBqtw9/3mZiDSrpupE0mknWe73/4Gk0jpOr3/wCBgwpVVufeTBpkdMt39X+Bpg0yjpf2X3o1p+JpLpOp94wuD6S2x94waTVXen7iYTSPKv2X7jWn4mg1i+qXu+8afiaDeIXX7jOJTSjpl1lxK6ZOdVJ5auPwLTT1lMS5aru7m43OkcHNKGvsOkTuc7jWuvR+yjNPMt8Gciw6EihogtERpFmZVLZUUiKGA0iZQ4xEyNGZAwEA2AkgHYAAZArlEMqmwC4EtlgTpFwJci4VnUZqlyuNayy+yjNPMt8Gciw6IRoXYyGgikRSAtEDILiiShxJIbAEA0iB2ARRLYCKq0ZRNyqTKFIQEVUsqBoQqGioWjcucOd1rWWXBGKS3wZTNw6IRoaGQkBcSSCxMiiCkiB3AAhogaCqZAIIGgIkaUgLRBEihIBSZYCCgBXKEVDgsyS5XeSsR8EShqjgwkbhtKRRqZCSAuJJDIGBcUSQNECSKKREEUJU2A0SQBEyRYUWAaJImSKEUDQCsFFgJaKhJFU8icXC7yXiPgvAlDdvg5WdW1WIKRA0iCkAIgpEFRIGwEkAwHEkgkhCmggATAAGBLKqWUNEQ2gCIkTJFEpFVMyw5XeTSqvh4GaVt8HO4nTLa7EDSIHYgaQABSRA0QMAAACIkUyAAQFWIFYoZBLRYElDiwGwJbATKCwVnM1Djd5N8Ts4GKFt8HLI6w6KiZkXEkhkABLNC4mQ0QO4BcAAcSSKATAVgG2AmwGA7ERFjWVCQCuBLZQNgVsIMKz1dp0pcbs72lR58WZh0o4QxsbaXFEkXFmZDZAAJlFIgYA0QIoogqJJDAGQACAbQAEDASKCwVLRRFihWKKRBnXWrtNUcXnu8VT+JIdbfBlc02qJENAURQmAMKcWSUWyQDYAih3IKRAEAUDEAQFECCBgCQUASyiShMoSYkRjJakatxvl57vE55Eh0t/hZG3RojKACiKSAsii4QNgUmQJsoEyCrgMgIiQ5EgTEsiyBXAVyodyKAEywIKCwCsUcmOdrHW04XXRPZwMQ3b/AAoSLl0URDsAEU0FUyBMIEBaIJKEwKTCrRlAmAMAsA2yQJNBIAYDciYC0i4EplFIgGBx49ZHa04XXRNeC8DnDpb/AAoK0LgUiIqxGhYAuFNhA0A0A7EyBoBICrgDILhkSQMAsEJxGVFhlESNQqbFVegZymQqe5M1vlJqgnFrYXTPRNcdXLiOUKUJWqVKcHa9pVIp232bOlOz3aozTTM/o6UUV1xmmJn9HFj+V6EmoxrQbtpOzukvtZbcjta2W9ETVNE4c7ti7G+aZfOc4OcuIjXnCnLQjB6Kjowley1y1rafU2PY7U2aZqjOd76ux7FaqsxVVGZn5udc8cRbX0T63Sz7mdvZ9jOcOs9m2eWfNoue1f1KH+nL8RrwNnox7Kte9V5/wl89MRe9qXDotXjf/wCknYLHRr2XZ6z5h89MRq1Ul/Kz95n2dY6L7Ms9Z8zp89a+2NKX8El4SOc9l2eWfMns21ymf7+jelz4mvSo03wlON9+1iezLXLLnV2ZGd1c+gnz4qbKNNZ5uUuBI7LtdZI7Lp51yIc+am2jTfByXxY9l2s53k9l08q59FT59Tv5tGmuMpPwaLPZlqSnsuOdc+jN8+K31dLum937XHvJHZdnrLfsy370+n2c2I534mWThD7NNX/qv+WdKezrEcs/q609nWaeOZ+c/bDmnzmxT+lfZCCXuR0jYrEflhuNhsR+X1lM+cmKas60+yy8Ea8LZ92CNisROdI+UmK+ul22fijM7HYn8sL4Ox7rorc7sTK1pRhbPRgvO63pX9xyp7O2eOMZ/VinYLMcYz+rKfOnFP6W3CEF8Dcdn7PH5fWWo2Kx7vrIXOjFfWv2IfhHgNn936/c8DY931n7r+VmK+sXHoqf4Sez9n931n7s+AsdPWfucuduKf0iXClT+4ez9n936pHZ9iOXrLNc6cV9b/06f4TXgNn936teBse76z9ylznxb+mkuCivBGo2OxHCmCNhse79WM+XcS3d16vZUkvcjUbPaj8seTpGyWYjGiPJj09ap86rP+KcjpFFEcIhrRao5RHklYao9TTTeyTs32PWy7km5bjf0N8nz9Wbey1KVu1tLwLqZi/RPOPOHVyBRvWlF2TUJX0tetSisthw2qqYtxMdfu8faFU6ImOqOU4OeJrXsn0k9Tb9Z5ZmtnxTZox0h6dnnTYox0V+iHZelr2qMbPqWlJP3HWK4Sdp3z/P+olX6Cnun7NPw6QupnxlPw9f2rfIEvW74x/ETWkbbHT++QqcgSj85dqS/wC4aoWNtpnl/fIv0DLbLsVNv42Go8ZHT1Jchz26fs0/7g1L4un4ev7Q+RHtk1vvTy9mTGU8Z8PX7xBy5Kgvnub3JSXhCQysbTXPLHl94ZywEVrd0ut1P7Iy1F6qd32/cmOHov5/9c/7Ay3rvRy9I/c3jydT+d0n8KlqW+TnCCS67ky5zfrnhj0/1Mz6Lli6NJeZCMpZb++UrpcFf7SGMpFq7c/FO7+9PrOPkyhy27+fRoTSVrdFFNdaln33GludkjH/ABrqifmt8sU39BSj/JhLwUX7xhnwtcfnnzn+TXKdLbSp/wDLJe/pH4DCTs9z3p/y/g3jaD+jp+xbwiSYlmLN6Oc+f8kq+Gz6OF/3tXwdKxmYq6taL/DVPlH7h5RQ9WC7f/XJNNX9/wDTu73Wf7/3JVqeyNP2o/GkXE/H+/qTRc6z6/uS6tPdH2qb/wDAWIn+/wDppufH1/ePKqayjSfGLfhSRcSd1c6z/f8AtIXKaVraK+xGokuzpEhpa7iZ/nH7ZZ1OVG85v/Qpp992xpWNniI4essf0lL1qnDpbLuikXS14enpHl92EsRe94xbebbm33uRrDpFGOEz6fZ18gX6V6Op6D7tKJw2rHdxnr93h7RiJojPX7o5dX/E1v3s/E1sv/wo+UPRsf8A8aPlDhO71AIRABTIYAMCxTAsRcKhNxd02nvTsEmmJ3TDV4ufrz9uX3kwzFq37seTIrpiAFwLEMEVMCwMCwTAC4ABYIVgCwMHYGBYLgWCYAHr81EunldX/VP/AHRPJt0z3UY6/wCpfL7T3UR8/uz5zwtiq32k898U/ib2Kc7PR8nfYKs2KXmHpy9uCCABpEXc1lQks4y9l/najMVU9UiunqcMNOWUJtb1BteAmuiOMwk3KInEzCJ02s4tcU0WKonhLUTE8DdCVr6MrLbouy/NmTVTwyaqc4yccPN2tGTurq0W7rehNdMcZhJrpjjLqpcjV5ZUp/xLR/3WOVW02aeNUOdW02o/NH1arkDEfV9Xpw+8xO2Wfe+qeKtdfqp83MR9Xlb6SG3+InjbHvekp4uz19JZS5FrrS/Vu0c3qa7N/YajarU4/wCXFuNotTjfxVDkGu1pKF01fNJ52tZ67knbLMTiZZnabUTiZVHm7ibpdHbrc42S63ck7bYx+L6pO12ev1b/ACWrb6fHTer3GPaFrpPkx4230lE+bVZbYPhPLvRY2+1PXyWNst/FEub1e17Reu1lNX46zUbbazxajareSjzexLt+rz3zgu/XqE7bYj831J2u1H5vqv5NYjJxiv5kPvJ4+z19JTxlrr6SJ82sQlfRi9drKrTb455CNvszznykjbLUzx9JafJavt6Ncaifhcz7Qs8s+SeNtcs+TOfNysstGWtZS37ddtRqNutc8rG12+ZfJyvfRtFv95Gzy29vuZfHWcZz6Hi7WM/6TiObuIg7dG5a2rwakuN1ks8y07bZq/Nj5pTtlmrfnHz3PY5nYdwVSUo2d1Gzi1La32Hi7RrirTFM/F8rtW5FU0xEvTxXNOFatUqVKjWk00orJJJWfXqOFntGbdumiI4OdnbqrdummmODmXJWGh5qpaVm/OlOTb2bLI1O036t+rH6PV396rfNWPk1WHpJ3VKmn9hbrGe8uzGJqlNVzGJqlU1Fu+hTva1+jjdLuMxNUc585SMxznzaRqPJauCsZmmEmmGvTy3vvM6I6M6ISsRL1n3jRHRdFPRTry3saITRCXVb2saYaimB0j3lxC4gkwLREGkMAUiYMHpjCYLpXvGmF0wTqF0mE6RcLgrhRpFwuEuTGIMQVy4XEDSYwmIFxgwekMJh18m4iSnq13zucb1ETS43aIml341eJ57b5le6WlWXmtrdYlMf8sOlqN752r6T4s+jTwh9SnhBIKAKTISpEQAUiAAABAlomZQIILBQAkVUtAyLAFgoYCKJZVK4AEDCujAvzjF3g5XOD18ZDUnvPHbl8uviifoGo/E6WeLwq/pPie6nhD6VHBmaaMiqRElcSSkmQMAAYDiiSkqAEQJsoACwMkABSKBsgGUQyqRVAMAK1wvpGK+DlXwe7i8keG3xfKr/ABMKq8w3T+J1s8Xi1l5z4ntp4PfTwZtGm4CQXKokFoksybJAAKIhBVJBFaJMmScRkyeiTJkihACKE0FJADRQgqWUIrSWwp3CS6MEry/O853ODlcnc9nFyskeO3GXy6+KZej3CPxOlp4VfN8We+nhD308GZpsyKaBK0ZZK5VNEQ0AyKEBomSWZG0chZlCsMqho0qSgYUBCYUpMsCSqQXJNFMhIEy7OTY+c+HxON6dzjd4PT5RyW081nm+bPE5R8zuJHFu1xeFiV5zXWz30cIfQo4QysabAVUSJLRIyyVitKIgQARVwlYkxlJg0wiopGZRaiTKZaOCM5ZyzlE1EtRKNE1lcolEuViQFARLRWk2KEkMgsUCWoiTLv5GheTv1HDaJxS435xD0OUllxPPafP5qavFk5t23zk3eT4s+lEYh9KN0EwqUytKREWpMmEwVwqkRFXIE2FgkVZXEjK4mZSWhllrKepLcZiN7MRvZSNQ1CSqEBnI00cWJSUFUgBFCCnDaJZl6PIy1y7DzbRwhwv8nbjIeauts40PFM71VF+rbXd2GqY3Z+K2+L5ZOzPovq43HcYAQXEkkrsZCZSFwiSZSZWoGcplEkaWAkRZWkRlUWSUlVyCoskwklJ6hHEhCZpRcCZMsLBJgZs02LlQNkwGmBLZR6fIb1yXUjzbTwh5to5PRxa82PF5nCnj+jwzxFSVqcuD8DtbpzELb/FD5Ro9r60AopEFRMyNTKJZViVwlYkxlmd7TSM4TCSqGFJAVpEwmApDBhqmZmGZQ5FiFwhmmhcYME2AkiiSqTYVLZTBxISbQR6/IcdbfUea/GcPJtM8Hfyo/NjqMznMRPKHhjjLmnNtSS2prvVhTVpKKopqzLy/0ZLXrXedu/h9CNpolgsJLczp3lPV17ynqXRdRdS5aU8JJ5JmZuRDM3aaeMuqtye0lqbe22uxypvRMy5034mZzO5jPBSXzWbi7TPNqL9HVM8NJa2mthYuRPNqm9RM4iTp4dvY+4lVcRzWquIji6qeD1ei+05Td+LhN6OrF0Xu3nTVDpFyOpeTS3Ma6TvqOodGW73DXBF2nqp4WXqk7yOqd9T1dPkbaVkstZy72Mzlz8RTE71TwDtfbuJF6M/BinaYzieDmlhZeqdYuU9XeL1HHKVQbdra8rdZdcRGVm7TEZyvyGW73oz3tLHiaOo8mcU7l7yJO/pqndLnnRedjpFUO1NyJ5oVFvYy6ohrXTHMnRd8n3DVGE7ymObWODluMzdp6uc7TRHNvT5PdtbRzm9HJxna4zuh24a1NZme8nOYje8l27VXIxmJUrdRimKpmZlKZaUVdO5mUiImGsKavkZyuIW6aEqUaSTyRmapWapOurZFcam1GCsyxETkwiS+OzrLVPCG8QLahyTA0TCkoKzJlFKmtWo1M7lhhOKuxE7oXAw61PiK2YbRijnMjSCJJCZLWWOBPFnURYVKiXKJkWEwyb8TaplkWEiZJoEyumjMkHIQkhLUM724cdV2Z2p3nNy4vXY6292Vw//Z"/>
          <p:cNvSpPr>
            <a:spLocks noChangeAspect="1" noChangeArrowheads="1"/>
          </p:cNvSpPr>
          <p:nvPr/>
        </p:nvSpPr>
        <p:spPr bwMode="auto">
          <a:xfrm>
            <a:off x="155575" y="-2560638"/>
            <a:ext cx="48577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glass f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5" y="1170482"/>
            <a:ext cx="4274349" cy="32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lass fu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1" y="1170482"/>
            <a:ext cx="4274349" cy="32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4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298864"/>
            <a:ext cx="6553200" cy="1593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2800" y="457200"/>
            <a:ext cx="303733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1676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Glass is made from a mixture of sand, lime and soda.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When these ingredients are heated together, they form a liquid glass. This liquid glass is made into sheets by cooling and flattening. </a:t>
            </a:r>
          </a:p>
        </p:txBody>
      </p:sp>
      <p:sp>
        <p:nvSpPr>
          <p:cNvPr id="5" name="AutoShape 2" descr="data:image/jpeg;base64,/9j/4AAQSkZJRgABAQAAAQABAAD/2wCEAAkGBxQTEhUUExQVFhUXGBoXGRcYGRocHBoYHBsaHBwYGhgaHCggGhwlHBoaITEhJSorLi4uGCAzODMsNygtLisBCgoKDg0OGxAQGywmICY0Lyw0LCw0LCwvLCwvNCwsLDQsLCwsLCwsLCw0LCwsLCwsLCwsNCwsLCwsLCwsLCwsLP/AABEIAOsA1gMBIgACEQEDEQH/xAAbAAACAwEBAQAAAAAAAAAAAAADBAIFBgEAB//EAEEQAAECBAQDBgQEBQQBAwUAAAECEQADITEEEkFRBWFxIoGRobHwBhPB0TJCkuEHFCNS8TNTYnKCFcLSFiRDk7L/xAAaAQACAwEBAAAAAAAAAAAAAAACBAEDBQAG/8QAMREAAgIBAwMCAwcEAwAAAAAAAAECEQMEEiExQVETIgWBsTJCYXGR4fAUI6HxFTPR/9oADAMBAAIRAxEAPwDvFp6kz1gTZlyCM6mdzz0DCKedill0/MmZWZ86gfF4nxVZVPWqgdZo2jsK90LKSznm5pGam0+pvxgtvKGMNMmocGZM/WokDTWI4ibMUP8AUmA7hatXG8LnEEvZ+9vbExNMw6+9Ylzld3yFGMaqjuExE7IPmTJhILfiVYQ1/MLp21/rP3iL0iDbCKnNsY2I4MXMTQTFt/2U76VekdONmN+NY/8AJX3gKkn6x5vKOcmHGCPTMXMKqLmADUqVdtns8MS8VM1mL/Ur7wJKBr4waWnv3JiHJsnbFcUT/m1t/qLf/sr7wliMfOCgn5swBnJzq+9IfPDWS+YPYJeo3JcMe6CHDJANA770tZ+RaJVp9TlOC6ITRiphS3zZlP8Amp6HrHE8RmtSbMH/AJq+8ExCAFKyfhFukQwigFJJGYBTlJFCAXI9YnnyTSaujyeIzif9WZ+tX3g4x01v9WZ+tX3i84XgpZlj+kgly6inmbDSjCGRw2UQAqUgtSoItV6G9oB5o3VibzRi2tv0MpiMfOZhNmDotX3hpPEZ1P6syn/NX3i5n8HkksOyXNv3veFMRwFYfIUq8oB5k+5fjy4n+4meITa/1Zn61feOHiM7/em/rV945Nwa0/iSR73tACiO3fiMJQfgal8Qm6zpv61feIHGzf8AendPmK+8AAiShHbn5BcF4GE4+aP/AMs39a//AJRP/wBRmf7s39avvCUcYmI3PyT6a8DiuITf92b+tX3gR4lO/wB2b/8AsX94CAYHNBrEqT8k+nHwHmcQmmnzpv61/ePQix2jsHufk7ZHwSxiSJqwofmPmY6SGbk3sxDGYlKpizRnIp/2/eIhRYgU8u6DbsWWOkBUhi0HliriOLlVr40guGkkF4mUrIUKDmUwHv3eCSpXlDAlA+9OsSTLoDXWF9xcxNeGKtDWwa9olg+FLmHshmapsK6nTeLbAcNM1QeiHYl27h5dIupU8Il5MuUOQRQvrcO+7mtYujVXLoJ5c7j7Ycv6CGC4CiWFKmKzLS7WFBtdvXnCOIweZs4CQW/DQ6XJL1A1OpizmLKlZrV6RCYd6/SKZZeaQEN13J22V06W9GLBwHeITUZUkkP3Uh8Sq+/MRGejMkh7xCmXRdMz0xQJJbV+7xg4lJdTb0D6d94IcMUx5OELZrB2i3cN2uzNBwJI+UkjUkmnMjxiwIDfcN6wrgsGsSUsWHadWumUM2xPhDxSLwll4lbMrI05NryxMy7NE0BusMMLDSkTCYqcwbBKluKsx0+kUvEeCFTmWW5fuYvUyd30HvxhiWiz0iVPbygo5JQ5R8/mSik5VBiLvECI3ON4amcC+gorUbDx0jKY7BKlllWsFb+9oYjO1ZpYNRHJx3EQmONBFxDK8FYzRAh45MlFxWCiILF4JM4EsNHo8SBaOwaIoSmyQFktRzbqffdEpagbQDFzSpSgCbn/ABEJRykbQTJjB0WTh7C3nDchGm9vfu0Ky6gM2u7wzKq19Kv7v94rcitwLFIofekEwkjOvKCASLnbwvakAQXPn94veDcPASVKFVW3bQctz37RXdC+WShFsIgpSkJcgD8Ibze738Y8uUkj68r/ALwvOCn7W0FVMIv16+7QDbYmoEhLrBsNJzKYCpf935ftHsLIUSHufK8X2FwwRp2jciLsGF5H+AvnzLHx3KzGcPQlJKBUVV03iq+VQU8o15YnoYp8ZhPllx+HTly8/bRdqcG1b4gabUX7X1Kb+WSdH+46R3+SCk5agOkkp6g35w6WJeDiUAOrwkmxt5Ghzhqf6ejZj9GiKsKSDRtqUhjhUsfL5ufp9hDSRcHeNH0lkxxUjMlkcZyopZck77NEkjcQ+cOa6e9oXybxj5YSi+UNqaZAIaOiPTt39W8LRLCkKb6QEU5NJBPpY0nDshW7RT4rBBYKFBx7840SgwPQxTTJtqO8aGtgsagolOmnJtsxWO4eZRIPUHcQqUxs+J4UTEEagP0587RkMRLKS0UY57kb2DN6i56gmga5eujR4xwqow2i1DNAV0j0EXS8eg7IK4yiVKYan1MOScMWqBEpak5jUXPqYdlkaR0pMhyF/wCUSO8+Zg8vCJcULuNfprpBQj6R0IIa2vu3KAsDcyw4Pg/mTMqjS9xVmYAa1ag0MXywUG9NOlN9/QQX4cw4RJJJ/EST0Di94PPlu+YFtCPe3pAzraqMjLmcsjXZcFYtRLkkXd/fukTly3q3Qeg8/GCLk6jeLThuF/Mq2n36R2KDyS2oryZFCNheH4XIHP4iK8uQhlShuLt3x4AmrholKl1c197RswiorajJnJydsigRHFys6FJ3EHaOM0FVqmCnTtGXEshRBDN5w1LlZ/wj7eJi1x2DzB0/iHmNoq0kZWqS9eXvfnGRlwvHLa+nU1IZfUja6llwodg2/E2+g1h1i/KFOEpGQ/8AY+gh5TAElgAHJ0A3jU06/tRM/N/2MEpMLKkVYJ68hTSMdxT42xGIzJ4ZIzpBynEzCEoDf2JJdY56bRVDgGOnn/7zGzFJ1RKUUB9XypAVSAyrF99oPFDI/so365VgoW74awoDGwrpZvf1j5ij4HmS6yMdPQQRQqfqCElI8Y0vClYyU4nTUTkk0UE/LWA5eiXCvytbW8LqWKL3RaLnjm1TRrxSnWKFKnUoZWAo9K8t6RYycW6gH5e+cUk+esTVEijkhI2atQW7oU1U1lgmvxL9NiabTLGUgA9TGO4/hsk5W1x0P7vGnw2LzhwDk0Op3ptCfxFJ7AWrQZbdf2hLE3GQ9gk8eTn8jHZatHUirdY6u8eTDlms+hyaA1Y9HFtHYlAAZCHdyCd4bSPbPFdw6YW1rz/aLCWfbvEy6kyXIVRGXXuaI4ZJq7Us2rx5/XlvHAWcm/0eA7ApcG54YofKl6nInRjUA26wzOl5gRoe6mtekZPGYgAghS6JYDMaAJZ96d8UUziM6xmzKaZ1feDlG2Z2PRSnymfQQlKarUAkVLlrCzmGpPG5UwD5Zz2YJZtKOS3g8Yf4YadO+XOeYjIeyskijbmsazC4ESSyMykhVElVQNW03pSHNLj2xtCWrwbJbZPkuJSlkWSK81U8oyvxn8Wqwiky5ZzTSMxDDKElwDUO5ItsDaj6yRiElmodjQjuj5B/EfCqRjVqU+WYEqSTsAAQOhFufOLpzcVwB8O00M2fbk6da8k1fxExruFSzyKKX5Mdo+hfCnxIrFSs+RLg5VhJYpU2iTQitDmtzpHxEiPpX8IsIoInzCOwopSmlynNmI/UB1B2MBjyybNL4poMGPDvgqf1Po0qaD+Eu1xqOoNR3xVcVwuVTiiSRbfWLFcp230INR3x6fVLKcg3ULhtx3XHhrBZ4rJGu/YwMMtkrQLhI7CgLBR9BFZ8S4YYhpKifkg/1Egt8w6SyR+QfmAuzWcRZYNWVC2e4Z9SRTppC0vClmKi4o6tTqT4xUsko4YpdWW7IvK2+ghJwqUjLLQlCUhkpSGAGw0aCIltHMRjpUon5kxCP+ygPImO4LiEqeSJKxMZnKas+7Qi05D1NRuuDqkg+McyUhkyDqlXVjHFpA3HWAcWuWiFNPoBs3v/ADFfNxScxejE9pi7uoNpSkWM40Lf4MZPH8S+XOXLclAZlEnMDlOo5qJiHG+EM4MbndF6nEHLlQQoABlbvaoo2nhE56PmSFgmoel7VFSNxGZmYlYSlSSB2narENQufIQ9wPiZ+apClJKVWIGosKDW2+sAsL7F08DUdy7clDMuYnkEFVJ7Sn5x56GnjFjY+3wVWLSSaE+cehjESy7irx2LU+AlIR4TM7LEk82i1RLEZ/AYjKA5YNFqjFOHBeJkg8kHYyl9x+8GQpiDU9oUbnZtYTQuohuTNyqSTbOkOeawIr7lUlwXnGcKCFA6VB8bCw6xlsRhjmIG/rGs4zLJINXav+Iz09LOKg620/eCTKdJKojPwrLIxKWIJCCTo1vGN8hIDkgP78C5j53wV0zk9ogEGoo1DU8o30lOZCS10u27gQ/pZdUIfE4+9P8AAhKw+qqgtmB/faCT+ESpyTLmIzJeytK3GgfcRNCGO76c/YhhamUGv7rDlLuZc5O7RmJfwBgkqciYqr5VLGXoyQKfaNDhZXywlCVAJSAAkJSAB3Q0pBMAIgdivodLJPL9uTf5k2U3+qb/ANqftAytSa/NNxfKAAWBH4bXMTu0QnAgKKWcNVQLc+dtIrybUrIjDsVilzzi0yyoBCgT2TUsRUhgCQydNw8aKXhk/hWl73Lg8gCfIxneDqK8cSTSXKYVdj2QQakgl9TpGrmgEVDg/f3WIw+9bidUtkoxXhdD4F8TzivFzyWDTFpADMEpUUpA7gIDwHiUzDz5cyWSCFAEf3JeqTyIjdfGPwOuZOVPwxSc5zLlksc2pSbF9qQh8OfBa0zAvEOnIXCEhRcjUrZm5A/aKJ4pqVnpYa7TPTJN9qo+qoUC3v1jk1IIIhZMzSr9D5UiQmk2fw+8MKV9UeT2NclFiZkpC2CilRIp2lJJrQCrHowjEfEKFnEKCpWU0GUPWm7VNR46R9Rk4ZKVZgkORVWpp6QN+0difSM7VNY6ddTU0ur9OVpXx5PlOHkTvyImirsEqvoKiLHCYfEhYWUTcwa6CARzsGj6I1frBctCOUKevfYan8Rb+6j5xjD21KPZzKJItetn57wqs1paLP4hw4+dMtTKbChyp/aKpIa5p3mvIwSd8j2KnBMOWjsLyQ4fOrvjsSkQ40zIy6gd49YsODHtNFZKXsPf1iw4XiGLZb0dna0MyNOSe00AA6e9487gOK35PQjz9IhMlvTvhqQi9B7pC90IvoXPEUuPxMQRcgG3M1irnSAUHLu+/wCavl9YsMbipalICXOZIehbMKm42r3wXE5UpelqUG9PCJdxdCeOTikUuClk5ncJYAlIO+u9RaNdwnDmW6ApJQVU3du0G8DWM/gZqUKmEF0qYEGj108KHrF/hsRK7IloUaXCSA/5nO9qw1ppJSKdY5S4rgsZCGKlEk9pxyozDlQHxgqRmNRSFApw9nqxHK8OJmUEaiMnIn1DJ1qe+BTku5/aC/Mo/OBTC9OscwIp2clTLQZgXdjSxgYFzTm0SVbx1aKZJpMLqL8KwyRPWpIFZaXL65iSPe8W05dIU4Uiq1ckp8HP/uhnEJicKqCK8kt2TkXSqIExIHbaBp8otDQRA1qawxIVC5sGY+cQRMU9TtS1YA5qx0zBrFd811VtDQcAmArlhrd+3PzjF+KTqcY/MsxRSskzDXvOkTzX5xEA5QNqV984GHUHQzkMCXpe41bujOXUOjG8bD4icNiKah5af3ihnyS7EgctLRd8bwoVNmZ1jOhQzLS6bAUZzRg1SesZ9WGSopKCMtaptTViIdiq4PQaeti57L6Ep6VJF2D0845EsbLNKl/8m3fHosi+C1UzKSUMSDehhlIUB2b8v2iMyUHFKnWvoIsOGk2Lpbr6xZJ9x6TqJYcMnqUHWgg2692nfDSD2u+z9YAxLMSNlV9GgkiY2UX7TF3cBj9WiliUlds2nB5meQAUg5QUktVnpaooB5RX8YlFLA1QXrdw2xqDW0MfDE4OqWr8wJHVIt3gGD8TlOQFjsg03tptHTlaTZjx9mZr5/6KDDpyleYKKWdm0BYjryjRcLYjskCpIDXahfnS/rFVhWmBRJOYFjo9TUN7pCUyctKuwQOZDta45l6xOPK4ysvyY3ltdGbUFKkhTG2j9/pHJSTd+sAweJCiA/QVFBW+sPy0uAbgncb3jWw5vUS4MecdnDIpEE+SHBF2bzgqZVo5OYdXhkp3c8A/l0gOJAalaHxhqUt68oXxBCQSRQX9+7QGRWqOUqYxwUjIpiSMxFdDR4NOQXUXpt0aBcHrLBAHbJVTwfyhnFrA7w37xEGkq8AffE0hmiIvHVkaRHbpB3yXUGyxAS3pesTQDHgC9ngW6ITJKHZbnAVAm1tftE54ZhEpbkUrWPO61+pnaLI8RsElJrAcSlkkhZSACSUtmbYEuB4Q1MBFw1IquOzWQE7kEjkK+rQok4zX8/Etx+6SRiVYKWiYVqzZlEkqJcZn1NzWsDxUwJUGq1Dv/i8HxVScxcE2Nmdn73hRcvtaeGn0h27ds3488s8Z7sSPD949Hlyj/aB6RyCVEcFfIkB3Z7By2kH+WKkG+lKQYprrY7c6+kcVLdyC1DoL86RNl7lYFKzWw79K6QXCIyqKi7lQ9RHkoADF9BDslNE9bHoYhsiUuB/DqUhaVpuKjq5vGoxM5C05gAyqi/eL7vSM3MS1esW/wpNTmVKWxSoZkv8A3G4GzgeURjuXtvqZWpXt9Tx/P8f+lTKwhSFFw5NPr4P5R2QgATCas9rByATG9/8ATpZDFAgKuEyFdkyxQUDm3jaGnocndrn+eBT/AJKL6pmY4GQ6lubhtk02ekX+GTZh2Wo9YclcKkp/DLSIJKwaEkslieZhrBgyY3zVCufVQyO1YBSmHOBS00qIe/lRqNdzHhJDQ6nQtvj2FkJ5V9/5gSOHuFB/xEkm9wXfxh5MgDf30jMfHmJxkmXL/kszqUUqypCjplNQWq+kB0Dxp5JbY9/JVfB3xZNmY1WDUmWJcsTGIBzHKRlrmIJa7c42+IlAkl/+N/EN4RnvhX4YlSlCZ8vJO+WCsup86gCoVUzPo1xGq+SIHa27QeaUIz9oiJTigpHBLYw98kaPHflDYwaKvVEFGCpJuQG3ghlp2LtaJplgABu794Gc0lYW5CU9Tknu8I7IVlq1PSLIYVP9vrEhKSzMIyn8NzPI8jkr6k+vGqoRNgHAHmNQ8ZPj00qJUHIZga6anveNJx/EiWjKkB1VLUoNYzU8tLLuxB9DTwaFM8Nk9vUf0a++ZCRi1TDUb8rWg0sBnBLB/X3SOpCckvLQEedCIFPIUDkLmubqGH3g6N503xwBxOKD0FLa+zHolLTQOdNY9BqkdcVwNMByiAHeK+ceL3p419IEMQCKe+rwByTIzSHYkPcPty8vGHMIoFhz+kVhVmW+gp3MfrFtglD+nzNTtHS6E5FUS1B7AVY2H1gaSUmhbmKV08C0GxWnf/mF0qqX6N9oqXKE48o2fA+NCb2F9mYB+rcjY8vYuMw3j55LmEEEk7ggB02t0rGn4LxYTgM34xSobNspI8XEamn1cn7ZdTF1ejUffHp9C8eOG/v3tHXq3Qx594fcvBm0SMRyxJSo88G2u5yOANEFK99YlnpEFD6Qlnz8Ui2ESaU9p+X2ghEQQqvjElesHhy3EiS5ItEhEMtR1t3QUCLtzBoEVB21aOFL8ukGKa84mlPjWBlBy4ZKdHRCmPxqZScyiK2GpMB4vxRElJBdSiKJH1OgjH8VxipqgVHoNugijU6v0/bHqNabSPI7lwg06cVkqJdRqXsP2+0ITpzBSGd3bxjsuazudIWXOfMffvlGJTbtm1CFFLMfKA7VYffwfxhbIzqq5I9a+MM453DVv3U/zCOOmksQGqPF6ekNR5NKKs9i5+ZAIDF+lGj0cQgsx0b0j0WRdIm1HgfmS01trUmE5uFp2T31qPGsNi531jzVpFN0cm0ATJKQfdtosJCWUFdG8NoUUXIb7vBcKo0JYPYM1OfOIdtEStrkvgt6++6BzWBLDZn9YL2SBXR4GJ9xWvu28VJiKIKntQtXwesdl4tOX/kDS79XendFeiXfUD3pE0pMWUg9iNlwn4lSpkzSx0Vp/wCWx52jRJMfKwpuTfWH8Bx2bKolXZ2IceBt3Q7i1bXEv1M3UfDVLnHx+B9JaILDCKjhfHkzyE5VJNxRwb7WsbxauX18/OHHOOWPtMiWKeOVSOIieXWIlKn9/eCpfaF/6d1RO5ArKvo/0goip4rlzpXMIShFXJYEiu7aHwgX/wBRYfMR/MIo9BVqgVZ6uRF2OKgqRZ6Upq4pv5F8oUeJ5Yz5+LMNZCvmKYmlGAIBJKucK4j4iWodgBHP8Rbk4p4QU9RixfafyOWkzS6qvz4/c0mKxKJYeYoDrr0FzGa4v8VH8MkMP7zfuGnUxT4slTkkqLOSS56VtFZOs4NYRy66c+I8I0dPoMa5ly/8DMzFuauTdzvv1gSsWWsIUSSA7Dem+pMeIcM/WEmkaaxpEp2JzUa49vEZc57wE35R7OG9+PrBUHtQGbJSKg30rW/KF1SgQX9+6xKYrLq+vOp+sDmTNINF6TAzPOOx7uj0WI4ZB2HPWO/MtQVgcxZBY23cwR6xS0ESQa9+sSLu3O/fHkKbWOylnMGiCCxkzASHOgYdB94H/M5hEE2v18oihV/XuLwKRRtOKmuC/XR+kEkMTTStftAlsXDxBKyKNYUv0eDOrjgfnynrSgcnn3CATUsWNWPv1iInFVOe/nWDJmIHaJLl76Hf6RHQCmi3+FZrYgJTc5j35VU7iI2wmVGhcEiliDbvHrGI+F5TzswLMhR3uGry7T90bKcAR2Q5Waijn8pJBIoAQ+vWx1NCqxv8zD+IJPN8iSJ2Y0V2VB9lBz4ilN4YSnKE3IDDU6NaFJklIQsf8Ki1O0SSb1rX2XJVnozU8NfOHkISrsZj+I07LKkbfOGYMFMMqnLbsfZaM7jeEpmy2wkhQFVfMUWzgJLVN6tTc3DRb/xJl5hJDgdpQcndJDsab6P4Rl+FcUnSVpTKOZK3DkEgFVSkISpnZPPzimb9zs3tFCX9NGUHyr69PmIcAmETFhyR8slgXAfLVhTWNDIOrtUh4qcGAJk0gAZk9nIXSf6ksluQtfcVZw9hS9Lk1jI1S94/me52OKUzlwrkCW629d4qpjk9kpoa/SmkWsifkfVOoNHpFcJwADADMp26wvErx2uwFCMySXJVUtvvEFKpD8rCIyOpQD1bX05wjPSBYhvODLYyTYPNWIqmGjREn0jiqQVFqQqkdrenn7ESXfXSPJuP82/zAp4rBFnVkc9dWj0SlIr3R6CsCTSYzNQ5DUr5aiIrIGrexSBldwRuT0jyqkPW7NzpAUHTCfNBetRB8OHIFtD7EKciDUD13YBxDGFnE6N60MdRD5RZKls7BrjzuPXviOQp/wAaez5QJKxs/j9DBgSzHS+h8YrKaZycBlo7uR3Up6wIzdvHw2PtoJOxQKWAF2Jc6P3awoZjxKREV5JZikuDE5IKtWFyT7rEKEUvB5CaskFRayanwgqJl0L74bSpC1lVCUAa0dX7aRrcMQUoUwzZlF/FJ8qV25CMx8G4XMuZmFAhmL1c690a+R2U1p2iO4qLX6+Mamii9ls89r5L1Gu/H0EeJ4tcmXn7IucwLvcsQQKmp7jex+bYj4vxQLImFKUklJygln1UU9rvj6Px1ajKmNLlzAktlVXs2saPfXbWPmuKkLnZ3aWiUVWlpTcsAEp7RoBuANDD+JwUvcrF1BvHa63/AD6l58JzVY6bMM/+oUJSpJNCkqJsUgMKP3Rqp/w/JQxTLIIUVkhS2zqBBID3L3+rEZj+GeGUmZPSTVUuWQb9kuUqY6V1rXSNsmYozMjMlqqJLPoxI7SratQxGZR3Ojo5cq43cIxvFuHy5GHBlywACCDehU7uS7KawpQd1ZgypLTDTSnT8PRo1fxuQMIGoBMQkUuwV7eMfOQtAQSzK7QDEU3L08IxNVH3m5pJvJit92+o0pT9okHYDT7mvlCigk1L7sG9+zEUzR+Yg331gM+clIIRVT/iUCO7K58aQsojUY06LEZCAVhQTYWPlSnSE8cnUHMLOHuDtARM5M8eDVu1WiUqCjCnZGVf/Me4lNcBgxCTWl4HnA1bvgGJVmarU9X84Oi1RuVg5KaBjpt1iBDly79BBhToGAeAzlViSy+Q2EFe77R6DcNS6z0PqI9BJWK5JpSBKWHNtoGmePyg++senZVDspCW8zC4caxG1DN8DAnv+Xz79RBlTHqlJDXJUPIAD6tSEJrs/vaBpxYsUkHfQxZHGmrKZzadFnmU7eh126wVBWo5UjMTVgMxZr0BgMnH5UtlDkuF1zA/v9IZw+MYdpsuwKg9bUNm/d4FwQG+Xg9OUUgDMhdArsuzq/Kqgq+xi5+HuGyJpSmbNyLzFIRQZ9gly5I1vWKPiqqFiAAKAOSBW5IvGPXiVDKAo9liGcMWBpsx23gsajfKCWGWXH7ZUz7aj4Nw7vnma0dPqEwdPwhKCSlK5oBL0UHbZ8tow3wz/EVaQlOKClJt82/6gBXSoryj6ZwfHInys6FpWHNQXHT6Q9CGGfCiYOq/rMH25OvPYHw3hKJROSYtRII7RBZ22HKDzcL+IqmKCSzpBADajM2Yv1sGtDDNEc+zE6O4PW3SGYwjFVRnPJOT3NiycCkpKCVZSKJslI/tAp2aW67xUY34NlT1FRXMSFAUQwtYmjktSr+kaOayQ+u4eFlTVB1DSpHQA6dRZ4JRS5BeaXZlHgOFJwJzIUpaVpCe3cZX11uwZu+8FVxJYWVPWwDC1KF+YifHZgSmWVijrDuXAzAO3SM/NxIUp0KJQRTmdL1EYmuzZVkajKl+xqabCskFJosZ0wzc3zVqqXaw5ZQQQIVVwpB7VbmmcnXVXT0gHDHygLPartvCHGviyTKQsSSmbMSQlQCgAk0qT+dnbKl60ehZSHr5JVHkZf8AbdRf6C/xJ8rDpclRWahILU1JJqwrzik+ccoWkVNT0P1aM7xbiCp0xRmLzEqch3GnZS1BtSNPLRlATcgNrpTWNCeH0oLdyx7S5HK1YeUtyHVRrkksPHyga5ntoi8eeKKQ3RAoBudecca71iZVEFqiaCITF8vCBBdNRyNIITHPmUI0OnPfrE0EWnAlD5hf+36jWPQv8PLBmKGyT6pj0WwjwZmq4yCk1N7XgaUUhhKYLJlBwGiofcqKni3Zlk7M3j73irlYpSiAXJHX3ZzGk+JsOn5bZRTKR4xn0SgMrD3mA9Ia09OBn6iTc+PBZylMkEml4ZBiWIlAJtpBEyhlHSKpc8l8H2AzVOgigoRFbh5ciY2dTL2cgXs5DN3xYplhlfcxSjDp29YiqG8XKY3iQlCFBKgoOXQVJqSAEqYK/K9GpQaPAOG41UkKmSZk1EwZWKCyTWoXWvK48YAZCdo8ZQa0SXqKapmgT8f44jtTUliD+EAm9KBiN+6HVfxNxWUAIligGaqjQMSH1O8ZEoEeSgQaySXcpeh0z+4v0NWr+I+KbIcigWZRFRs5SAKHYQRfx7ipctJKZa86dai5uABXk+3SMjiEBxzAiCUCO9SflgvQaZv7C/Qs+I/EeJnrCphBITlcBqBy7WdifCBnjM80+YR0p6QBUkBKS1TmfnEEoD2ipxTGseKCVUqQhieKTFqOdSi70UcwLbA84VM9QcCgOjXY3Is+sP8AF5SQpVB+I/8A9K+whDKHNNY1saVcHmcrdg0qdt30jeywwYe++MiMOkCWWqWe/wDw+5jeIljbaFdc/sjWg4Un+QolMcMO5BtAlpEIGkmKmPGS8N4aWCaiLSTITlJYOLeCYiyJ5FEzhlkRwJixnSw8RwspJUXAoCfP94mwt3FkuAyP6pUf7CPMRyL7g+FRnPZ/Lz3H2j0M4praZOpyp5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glass wor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124200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glass fu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472690" cy="24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glass m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" y="3124200"/>
            <a:ext cx="4865353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7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93067"/>
            <a:ext cx="188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Stained Glass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known as a “cold glass” technique because the artist does not heat the glass, though they heat the solder onto the lead or foil that holds the glass pieces together.</a:t>
            </a:r>
          </a:p>
        </p:txBody>
      </p:sp>
      <p:sp>
        <p:nvSpPr>
          <p:cNvPr id="6" name="AutoShape 2" descr="Image titled Solder Stained Glass Step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titled Solder Stained Glass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60034"/>
            <a:ext cx="1974273" cy="14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 descr="Image titled Solder Stained Glass Step 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2360033"/>
            <a:ext cx="1974273" cy="14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974068"/>
            <a:ext cx="1264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Score the glass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3962400"/>
            <a:ext cx="184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Break it along the lines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7" y="2329295"/>
            <a:ext cx="1974273" cy="14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15240" y="3962400"/>
            <a:ext cx="3719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Wrap the pieces in copper and solder it together</a:t>
            </a:r>
          </a:p>
        </p:txBody>
      </p:sp>
      <p:sp>
        <p:nvSpPr>
          <p:cNvPr id="10" name="AutoShape 11" descr="Image titled Solder Stained Glass Step 1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329295"/>
            <a:ext cx="1968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6"/>
          <a:srcRect t="14468" b="14468"/>
          <a:stretch>
            <a:fillRect/>
          </a:stretch>
        </p:blipFill>
        <p:spPr>
          <a:xfrm>
            <a:off x="207236" y="4419600"/>
            <a:ext cx="4111625" cy="2261235"/>
          </a:xfrm>
          <a:prstGeom prst="rect">
            <a:avLst/>
          </a:prstGeom>
        </p:spPr>
      </p:pic>
      <p:pic>
        <p:nvPicPr>
          <p:cNvPr id="2064" name="Picture 16" descr="Image result for stained glass tiffa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1" y="4419600"/>
            <a:ext cx="2179008" cy="22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stained glass tiff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91" y="4513758"/>
            <a:ext cx="2072918" cy="2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3906" y="523845"/>
            <a:ext cx="143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Blown glass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known as a “hot glass” technique because it is formed by the artist while the glass is 1000 degrees.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503" y="5140404"/>
            <a:ext cx="1370824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Gather the glass</a:t>
            </a:r>
          </a:p>
          <a:p>
            <a:r>
              <a:rPr lang="en-US" sz="1400" dirty="0"/>
              <a:t>and color 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342" y="5128736"/>
            <a:ext cx="1623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Blow it and shape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128736"/>
            <a:ext cx="1679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Shape it some more </a:t>
            </a:r>
          </a:p>
          <a:p>
            <a:r>
              <a:rPr lang="en-US" sz="1400" dirty="0"/>
              <a:t>and break it off </a:t>
            </a:r>
          </a:p>
          <a:p>
            <a:r>
              <a:rPr lang="en-US" sz="1400" dirty="0"/>
              <a:t>the metal tube</a:t>
            </a:r>
          </a:p>
        </p:txBody>
      </p:sp>
      <p:sp>
        <p:nvSpPr>
          <p:cNvPr id="4" name="AutoShape 2" descr="Displaying IMG_76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3" y="2385536"/>
            <a:ext cx="1575458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85536"/>
            <a:ext cx="1575458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85537"/>
            <a:ext cx="1575458" cy="2667000"/>
          </a:xfrm>
          <a:prstGeom prst="rect">
            <a:avLst/>
          </a:prstGeom>
        </p:spPr>
      </p:pic>
      <p:pic>
        <p:nvPicPr>
          <p:cNvPr id="3077" name="Picture 5" descr="Image result for blown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1256943" cy="19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glassblowing orna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56" y="4715752"/>
            <a:ext cx="2036430" cy="20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age result for chihu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2820"/>
            <a:ext cx="2934168" cy="22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4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4439" y="52384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Fused Glass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4439" y="1295400"/>
            <a:ext cx="75623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known as a “warm glass” technique because it is formed in a kiln and the artist interacts with the glass, after firing in the kiln, when it is warm.</a:t>
            </a:r>
            <a:endParaRPr lang="en-US" dirty="0"/>
          </a:p>
        </p:txBody>
      </p:sp>
      <p:pic>
        <p:nvPicPr>
          <p:cNvPr id="4098" name="Picture 2" descr="Image result for glass fusing 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9" y="2308578"/>
            <a:ext cx="2862509" cy="20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00" y="2308578"/>
            <a:ext cx="3379500" cy="20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lass fusing h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08578"/>
            <a:ext cx="1904950" cy="20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503" y="4454604"/>
            <a:ext cx="1937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Score and cut your glass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8843" y="4442936"/>
            <a:ext cx="1634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Assemble it (glue it)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9501" y="4442936"/>
            <a:ext cx="3417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Melt it in the kiln</a:t>
            </a:r>
          </a:p>
          <a:p>
            <a:endParaRPr lang="en-US" sz="1400" dirty="0"/>
          </a:p>
          <a:p>
            <a:r>
              <a:rPr lang="en-US" sz="1400" dirty="0"/>
              <a:t>You can also fire it again to ‘slump’ the piece</a:t>
            </a:r>
          </a:p>
          <a:p>
            <a:r>
              <a:rPr lang="en-US" sz="1400" dirty="0"/>
              <a:t>Into a shape you want, like a bowl:</a:t>
            </a:r>
          </a:p>
        </p:txBody>
      </p:sp>
      <p:pic>
        <p:nvPicPr>
          <p:cNvPr id="4104" name="Picture 8" descr="Image result for glass fusing h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" y="4919989"/>
            <a:ext cx="4731421" cy="18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arrow le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50" y="5441562"/>
            <a:ext cx="1243750" cy="12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9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3" y="503501"/>
            <a:ext cx="1553899" cy="1553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52600"/>
            <a:ext cx="91440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118" y="1905000"/>
            <a:ext cx="7162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Let’s make some ART!</a:t>
            </a:r>
          </a:p>
        </p:txBody>
      </p:sp>
      <p:pic>
        <p:nvPicPr>
          <p:cNvPr id="6146" name="Picture 2" descr="Image result for fused art snow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82" y="3733800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7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0358" y="457200"/>
            <a:ext cx="4254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Let us make a snowman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948114" cy="160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84" y="1447800"/>
            <a:ext cx="948114" cy="1605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4" y="1447800"/>
            <a:ext cx="948114" cy="1605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98" y="1447800"/>
            <a:ext cx="948457" cy="1605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55" y="1447800"/>
            <a:ext cx="948457" cy="1605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22" y="1411109"/>
            <a:ext cx="3015878" cy="510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3884474"/>
            <a:ext cx="5243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just a little bit of the glue</a:t>
            </a:r>
          </a:p>
          <a:p>
            <a:r>
              <a:rPr lang="en-US" dirty="0"/>
              <a:t>Use the black liquid glass for eyes, mouth and buttons</a:t>
            </a:r>
          </a:p>
          <a:p>
            <a:r>
              <a:rPr lang="en-US" dirty="0"/>
              <a:t>Mix and match colors as much as you like</a:t>
            </a:r>
          </a:p>
          <a:p>
            <a:r>
              <a:rPr lang="en-US" dirty="0"/>
              <a:t>Don’t forget the wire</a:t>
            </a:r>
          </a:p>
          <a:p>
            <a:endParaRPr lang="en-US" dirty="0"/>
          </a:p>
          <a:p>
            <a:r>
              <a:rPr lang="en-US" dirty="0"/>
              <a:t>Write your name on the paper plate</a:t>
            </a:r>
          </a:p>
        </p:txBody>
      </p:sp>
    </p:spTree>
    <p:extLst>
      <p:ext uri="{BB962C8B-B14F-4D97-AF65-F5344CB8AC3E}">
        <p14:creationId xmlns:p14="http://schemas.microsoft.com/office/powerpoint/2010/main" val="309936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18078</TotalTime>
  <Words>271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Glass Fusing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Synthia Saint James</dc:title>
  <dc:creator>Eva Soukal</dc:creator>
  <cp:lastModifiedBy>Karen R</cp:lastModifiedBy>
  <cp:revision>131</cp:revision>
  <cp:lastPrinted>2013-11-26T03:29:08Z</cp:lastPrinted>
  <dcterms:created xsi:type="dcterms:W3CDTF">2013-11-22T20:03:56Z</dcterms:created>
  <dcterms:modified xsi:type="dcterms:W3CDTF">2022-03-17T03:29:52Z</dcterms:modified>
</cp:coreProperties>
</file>