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sldIdLst>
    <p:sldId id="256" r:id="rId2"/>
    <p:sldId id="257" r:id="rId3"/>
    <p:sldId id="259" r:id="rId4"/>
    <p:sldId id="260" r:id="rId5"/>
    <p:sldId id="258" r:id="rId6"/>
    <p:sldId id="261" r:id="rId7"/>
    <p:sldId id="263" r:id="rId8"/>
    <p:sldId id="264" r:id="rId9"/>
    <p:sldId id="267" r:id="rId10"/>
    <p:sldId id="265" r:id="rId11"/>
    <p:sldId id="266"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76" d="100"/>
          <a:sy n="76" d="100"/>
        </p:scale>
        <p:origin x="72"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42F00-962F-4E30-92CB-8122C13857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5228FD-2CD4-4D86-98EF-FEE1D27C25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B517A4-BD1A-47AF-8D4C-2BFB518DFE2B}"/>
              </a:ext>
            </a:extLst>
          </p:cNvPr>
          <p:cNvSpPr>
            <a:spLocks noGrp="1"/>
          </p:cNvSpPr>
          <p:nvPr>
            <p:ph type="dt" sz="half" idx="10"/>
          </p:nvPr>
        </p:nvSpPr>
        <p:spPr/>
        <p:txBody>
          <a:bodyPr/>
          <a:lstStyle/>
          <a:p>
            <a:fld id="{9334D819-9F07-4261-B09B-9E467E5D9002}" type="datetimeFigureOut">
              <a:rPr lang="en-US" smtClean="0"/>
              <a:pPr/>
              <a:t>9/16/2022</a:t>
            </a:fld>
            <a:endParaRPr lang="en-US" dirty="0"/>
          </a:p>
        </p:txBody>
      </p:sp>
      <p:sp>
        <p:nvSpPr>
          <p:cNvPr id="5" name="Footer Placeholder 4">
            <a:extLst>
              <a:ext uri="{FF2B5EF4-FFF2-40B4-BE49-F238E27FC236}">
                <a16:creationId xmlns:a16="http://schemas.microsoft.com/office/drawing/2014/main" id="{864C60A3-CD01-4F08-A1E5-364CAD9934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0E802A-EEFB-459A-A20B-1A0FE759582F}"/>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11896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50821-0AB9-48BA-A920-31D2B95E9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9391FF-8EDA-4B03-943D-E61B8ACDF9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1187A-D032-4FCE-BD32-4FE8496D793B}"/>
              </a:ext>
            </a:extLst>
          </p:cNvPr>
          <p:cNvSpPr>
            <a:spLocks noGrp="1"/>
          </p:cNvSpPr>
          <p:nvPr>
            <p:ph type="dt" sz="half" idx="10"/>
          </p:nvPr>
        </p:nvSpPr>
        <p:spPr/>
        <p:txBody>
          <a:bodyPr/>
          <a:lstStyle/>
          <a:p>
            <a:fld id="{9334D819-9F07-4261-B09B-9E467E5D9002}" type="datetimeFigureOut">
              <a:rPr lang="en-US" smtClean="0"/>
              <a:t>9/16/2022</a:t>
            </a:fld>
            <a:endParaRPr lang="en-US" dirty="0"/>
          </a:p>
        </p:txBody>
      </p:sp>
      <p:sp>
        <p:nvSpPr>
          <p:cNvPr id="5" name="Footer Placeholder 4">
            <a:extLst>
              <a:ext uri="{FF2B5EF4-FFF2-40B4-BE49-F238E27FC236}">
                <a16:creationId xmlns:a16="http://schemas.microsoft.com/office/drawing/2014/main" id="{171084F0-5E98-47C1-A704-D49A6FD2E7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CC92EB-D61C-4E71-9D76-58928BF5B811}"/>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788300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03EC0C-0A75-45B4-ADD8-B77B6B5565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13871-772A-4D50-96A9-7AD13753BF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59B30-97F2-4535-A624-25648DCE57B6}"/>
              </a:ext>
            </a:extLst>
          </p:cNvPr>
          <p:cNvSpPr>
            <a:spLocks noGrp="1"/>
          </p:cNvSpPr>
          <p:nvPr>
            <p:ph type="dt" sz="half" idx="10"/>
          </p:nvPr>
        </p:nvSpPr>
        <p:spPr/>
        <p:txBody>
          <a:bodyPr/>
          <a:lstStyle/>
          <a:p>
            <a:fld id="{9334D819-9F07-4261-B09B-9E467E5D9002}" type="datetimeFigureOut">
              <a:rPr lang="en-US" smtClean="0"/>
              <a:t>9/16/2022</a:t>
            </a:fld>
            <a:endParaRPr lang="en-US" dirty="0"/>
          </a:p>
        </p:txBody>
      </p:sp>
      <p:sp>
        <p:nvSpPr>
          <p:cNvPr id="5" name="Footer Placeholder 4">
            <a:extLst>
              <a:ext uri="{FF2B5EF4-FFF2-40B4-BE49-F238E27FC236}">
                <a16:creationId xmlns:a16="http://schemas.microsoft.com/office/drawing/2014/main" id="{7234F41D-7909-462D-BB59-6EB2121304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F4FF18-521C-48CC-9245-CCC0F91A3D44}"/>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1139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CE1F3-8ECE-4A21-833A-0D715CB511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BDE6DA-5C5A-45B0-AB81-B387E18D55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A2D01-503E-490A-A569-0021C047DB11}"/>
              </a:ext>
            </a:extLst>
          </p:cNvPr>
          <p:cNvSpPr>
            <a:spLocks noGrp="1"/>
          </p:cNvSpPr>
          <p:nvPr>
            <p:ph type="dt" sz="half" idx="10"/>
          </p:nvPr>
        </p:nvSpPr>
        <p:spPr/>
        <p:txBody>
          <a:bodyPr/>
          <a:lstStyle/>
          <a:p>
            <a:fld id="{9334D819-9F07-4261-B09B-9E467E5D9002}" type="datetimeFigureOut">
              <a:rPr lang="en-US" smtClean="0"/>
              <a:t>9/16/2022</a:t>
            </a:fld>
            <a:endParaRPr lang="en-US" dirty="0"/>
          </a:p>
        </p:txBody>
      </p:sp>
      <p:sp>
        <p:nvSpPr>
          <p:cNvPr id="5" name="Footer Placeholder 4">
            <a:extLst>
              <a:ext uri="{FF2B5EF4-FFF2-40B4-BE49-F238E27FC236}">
                <a16:creationId xmlns:a16="http://schemas.microsoft.com/office/drawing/2014/main" id="{C6B8939E-D5B0-4190-9638-965EB34E8D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F5F179-96E7-499D-9EF8-59A55658F628}"/>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7491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38A1-400D-4C24-A509-7FBA69142E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A50D39-C69C-44FD-BC0D-D271AFD7D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779BE6-0BED-4538-A93F-818B6EF6F23B}"/>
              </a:ext>
            </a:extLst>
          </p:cNvPr>
          <p:cNvSpPr>
            <a:spLocks noGrp="1"/>
          </p:cNvSpPr>
          <p:nvPr>
            <p:ph type="dt" sz="half" idx="10"/>
          </p:nvPr>
        </p:nvSpPr>
        <p:spPr/>
        <p:txBody>
          <a:bodyPr/>
          <a:lstStyle/>
          <a:p>
            <a:fld id="{9334D819-9F07-4261-B09B-9E467E5D9002}" type="datetimeFigureOut">
              <a:rPr lang="en-US" smtClean="0"/>
              <a:pPr/>
              <a:t>9/16/2022</a:t>
            </a:fld>
            <a:endParaRPr lang="en-US" dirty="0"/>
          </a:p>
        </p:txBody>
      </p:sp>
      <p:sp>
        <p:nvSpPr>
          <p:cNvPr id="5" name="Footer Placeholder 4">
            <a:extLst>
              <a:ext uri="{FF2B5EF4-FFF2-40B4-BE49-F238E27FC236}">
                <a16:creationId xmlns:a16="http://schemas.microsoft.com/office/drawing/2014/main" id="{E439A1F3-41CA-4612-8F26-9ADEFD158F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9F398A-A7A2-43A8-B727-412EE61527E6}"/>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97687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D18F-286F-4950-BEE8-BB2C7E7186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22805-1365-438F-99EE-8625F82FC4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F3B03C-E10F-4099-B9EB-FE750BF2CB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CD8907-C70F-4285-A4E9-8AEBAA2CD12F}"/>
              </a:ext>
            </a:extLst>
          </p:cNvPr>
          <p:cNvSpPr>
            <a:spLocks noGrp="1"/>
          </p:cNvSpPr>
          <p:nvPr>
            <p:ph type="dt" sz="half" idx="10"/>
          </p:nvPr>
        </p:nvSpPr>
        <p:spPr/>
        <p:txBody>
          <a:bodyPr/>
          <a:lstStyle/>
          <a:p>
            <a:fld id="{9334D819-9F07-4261-B09B-9E467E5D9002}" type="datetimeFigureOut">
              <a:rPr lang="en-US" smtClean="0"/>
              <a:t>9/16/2022</a:t>
            </a:fld>
            <a:endParaRPr lang="en-US" dirty="0"/>
          </a:p>
        </p:txBody>
      </p:sp>
      <p:sp>
        <p:nvSpPr>
          <p:cNvPr id="6" name="Footer Placeholder 5">
            <a:extLst>
              <a:ext uri="{FF2B5EF4-FFF2-40B4-BE49-F238E27FC236}">
                <a16:creationId xmlns:a16="http://schemas.microsoft.com/office/drawing/2014/main" id="{9186C2BE-CFFD-4C7E-BECF-8860BB8CBB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834B13-C3BA-4FF3-9232-91BE28D70752}"/>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2417905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CD81-CB03-4634-AE95-B9A8A40948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1E7585-8F29-47C1-9083-C4674DE0F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8A9363-B0A1-4240-A8A7-B47FF0C6CF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D7694-8EBA-470D-A23C-33F36999E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ECCFF-9A91-43FA-8CE1-B5E6E0B9D7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2BA83E-BFB0-432E-8AF1-94730ED64D74}"/>
              </a:ext>
            </a:extLst>
          </p:cNvPr>
          <p:cNvSpPr>
            <a:spLocks noGrp="1"/>
          </p:cNvSpPr>
          <p:nvPr>
            <p:ph type="dt" sz="half" idx="10"/>
          </p:nvPr>
        </p:nvSpPr>
        <p:spPr/>
        <p:txBody>
          <a:bodyPr/>
          <a:lstStyle/>
          <a:p>
            <a:fld id="{9334D819-9F07-4261-B09B-9E467E5D9002}" type="datetimeFigureOut">
              <a:rPr lang="en-US" smtClean="0"/>
              <a:t>9/16/2022</a:t>
            </a:fld>
            <a:endParaRPr lang="en-US" dirty="0"/>
          </a:p>
        </p:txBody>
      </p:sp>
      <p:sp>
        <p:nvSpPr>
          <p:cNvPr id="8" name="Footer Placeholder 7">
            <a:extLst>
              <a:ext uri="{FF2B5EF4-FFF2-40B4-BE49-F238E27FC236}">
                <a16:creationId xmlns:a16="http://schemas.microsoft.com/office/drawing/2014/main" id="{005DF42B-B0A0-4CA3-9DFD-9B7E64AD176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3E22A6A-4F27-4200-89A5-551CD0EE078B}"/>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9068310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AC5D-7379-46A1-9620-ED85D638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860A76-380D-40A5-997B-3B3A0C269D22}"/>
              </a:ext>
            </a:extLst>
          </p:cNvPr>
          <p:cNvSpPr>
            <a:spLocks noGrp="1"/>
          </p:cNvSpPr>
          <p:nvPr>
            <p:ph type="dt" sz="half" idx="10"/>
          </p:nvPr>
        </p:nvSpPr>
        <p:spPr/>
        <p:txBody>
          <a:bodyPr/>
          <a:lstStyle/>
          <a:p>
            <a:fld id="{9334D819-9F07-4261-B09B-9E467E5D9002}" type="datetimeFigureOut">
              <a:rPr lang="en-US" smtClean="0"/>
              <a:t>9/16/2022</a:t>
            </a:fld>
            <a:endParaRPr lang="en-US" dirty="0"/>
          </a:p>
        </p:txBody>
      </p:sp>
      <p:sp>
        <p:nvSpPr>
          <p:cNvPr id="4" name="Footer Placeholder 3">
            <a:extLst>
              <a:ext uri="{FF2B5EF4-FFF2-40B4-BE49-F238E27FC236}">
                <a16:creationId xmlns:a16="http://schemas.microsoft.com/office/drawing/2014/main" id="{C0242336-17A7-4D42-8785-8427B13898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15F481-BDFD-4422-B999-BD1C3F99364B}"/>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76312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69C07-567A-4A06-AF80-56668E0CD5F2}"/>
              </a:ext>
            </a:extLst>
          </p:cNvPr>
          <p:cNvSpPr>
            <a:spLocks noGrp="1"/>
          </p:cNvSpPr>
          <p:nvPr>
            <p:ph type="dt" sz="half" idx="10"/>
          </p:nvPr>
        </p:nvSpPr>
        <p:spPr/>
        <p:txBody>
          <a:bodyPr/>
          <a:lstStyle/>
          <a:p>
            <a:fld id="{9334D819-9F07-4261-B09B-9E467E5D9002}" type="datetimeFigureOut">
              <a:rPr lang="en-US" smtClean="0"/>
              <a:t>9/16/2022</a:t>
            </a:fld>
            <a:endParaRPr lang="en-US" dirty="0"/>
          </a:p>
        </p:txBody>
      </p:sp>
      <p:sp>
        <p:nvSpPr>
          <p:cNvPr id="3" name="Footer Placeholder 2">
            <a:extLst>
              <a:ext uri="{FF2B5EF4-FFF2-40B4-BE49-F238E27FC236}">
                <a16:creationId xmlns:a16="http://schemas.microsoft.com/office/drawing/2014/main" id="{A1005FA1-FAC0-43F3-8307-ED61D2B041D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B591FF8-124B-42BC-8B99-3E5356221CA4}"/>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149027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5EF0-8A68-4C80-A852-84888F6E5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2A4472-EC5D-40B9-A88D-67EA051B38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E518E3-487D-4422-87D9-2E0779318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6F942-1F3F-4F74-A0E0-70CCC60EBCAF}"/>
              </a:ext>
            </a:extLst>
          </p:cNvPr>
          <p:cNvSpPr>
            <a:spLocks noGrp="1"/>
          </p:cNvSpPr>
          <p:nvPr>
            <p:ph type="dt" sz="half" idx="10"/>
          </p:nvPr>
        </p:nvSpPr>
        <p:spPr/>
        <p:txBody>
          <a:bodyPr/>
          <a:lstStyle/>
          <a:p>
            <a:fld id="{9334D819-9F07-4261-B09B-9E467E5D9002}" type="datetimeFigureOut">
              <a:rPr lang="en-US" smtClean="0"/>
              <a:t>9/16/2022</a:t>
            </a:fld>
            <a:endParaRPr lang="en-US" dirty="0"/>
          </a:p>
        </p:txBody>
      </p:sp>
      <p:sp>
        <p:nvSpPr>
          <p:cNvPr id="6" name="Footer Placeholder 5">
            <a:extLst>
              <a:ext uri="{FF2B5EF4-FFF2-40B4-BE49-F238E27FC236}">
                <a16:creationId xmlns:a16="http://schemas.microsoft.com/office/drawing/2014/main" id="{743BE860-236C-4947-BDCB-5AA3161C1F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4C8624-6FA6-446A-9502-4B7C9C022EFE}"/>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4659813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14DDC-1318-467B-B7AD-9AAD4BE2C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69D0FF-A723-4B9F-9C00-54A6A16D7A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99F8E9-CAAF-45A9-8A35-C35A78CCC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E58F8-5160-4465-B395-9DB76AD2860C}"/>
              </a:ext>
            </a:extLst>
          </p:cNvPr>
          <p:cNvSpPr>
            <a:spLocks noGrp="1"/>
          </p:cNvSpPr>
          <p:nvPr>
            <p:ph type="dt" sz="half" idx="10"/>
          </p:nvPr>
        </p:nvSpPr>
        <p:spPr/>
        <p:txBody>
          <a:bodyPr/>
          <a:lstStyle/>
          <a:p>
            <a:fld id="{9334D819-9F07-4261-B09B-9E467E5D9002}" type="datetimeFigureOut">
              <a:rPr lang="en-US" smtClean="0"/>
              <a:t>9/16/2022</a:t>
            </a:fld>
            <a:endParaRPr lang="en-US" dirty="0"/>
          </a:p>
        </p:txBody>
      </p:sp>
      <p:sp>
        <p:nvSpPr>
          <p:cNvPr id="6" name="Footer Placeholder 5">
            <a:extLst>
              <a:ext uri="{FF2B5EF4-FFF2-40B4-BE49-F238E27FC236}">
                <a16:creationId xmlns:a16="http://schemas.microsoft.com/office/drawing/2014/main" id="{9CCE34C2-86CF-48D7-8BE4-F5167C60BC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C4135B-1B96-4C8F-845F-86B3CB485CF1}"/>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08365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5A5961-51E5-4000-B291-E810E722C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F10CB4-978D-408C-9271-95219582B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22DD8-5CD8-4D8F-AD0C-2DB9CB475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9/16/2022</a:t>
            </a:fld>
            <a:endParaRPr lang="en-US" dirty="0"/>
          </a:p>
        </p:txBody>
      </p:sp>
      <p:sp>
        <p:nvSpPr>
          <p:cNvPr id="5" name="Footer Placeholder 4">
            <a:extLst>
              <a:ext uri="{FF2B5EF4-FFF2-40B4-BE49-F238E27FC236}">
                <a16:creationId xmlns:a16="http://schemas.microsoft.com/office/drawing/2014/main" id="{79F29889-368F-42D6-9334-8CFFD8C5D6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47028E7-3A20-4343-9FC3-B23B39EABE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418860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Let’s </a:t>
            </a:r>
            <a:br>
              <a:rPr lang="en-US" dirty="0"/>
            </a:br>
            <a:r>
              <a:rPr lang="en-US" dirty="0"/>
              <a:t>FACE IT! </a:t>
            </a:r>
          </a:p>
        </p:txBody>
      </p:sp>
      <p:sp>
        <p:nvSpPr>
          <p:cNvPr id="3" name="Subtitle 2"/>
          <p:cNvSpPr>
            <a:spLocks noGrp="1"/>
          </p:cNvSpPr>
          <p:nvPr>
            <p:ph type="subTitle" idx="1"/>
          </p:nvPr>
        </p:nvSpPr>
        <p:spPr/>
        <p:txBody>
          <a:bodyPr/>
          <a:lstStyle/>
          <a:p>
            <a:r>
              <a:rPr lang="en-US" dirty="0"/>
              <a:t>3</a:t>
            </a:r>
            <a:r>
              <a:rPr lang="en-US" baseline="30000" dirty="0"/>
              <a:t>RD</a:t>
            </a:r>
            <a:r>
              <a:rPr lang="en-US" dirty="0"/>
              <a:t> GRADE ART PROJECT</a:t>
            </a:r>
          </a:p>
        </p:txBody>
      </p:sp>
    </p:spTree>
    <p:extLst>
      <p:ext uri="{BB962C8B-B14F-4D97-AF65-F5344CB8AC3E}">
        <p14:creationId xmlns:p14="http://schemas.microsoft.com/office/powerpoint/2010/main" val="361441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a:t>
            </a:r>
          </a:p>
        </p:txBody>
      </p:sp>
      <p:sp>
        <p:nvSpPr>
          <p:cNvPr id="3" name="Text Placeholder 2"/>
          <p:cNvSpPr>
            <a:spLocks noGrp="1"/>
          </p:cNvSpPr>
          <p:nvPr>
            <p:ph type="body" idx="1"/>
          </p:nvPr>
        </p:nvSpPr>
        <p:spPr>
          <a:xfrm>
            <a:off x="1251678" y="1227482"/>
            <a:ext cx="4800600" cy="632529"/>
          </a:xfrm>
        </p:spPr>
        <p:txBody>
          <a:bodyPr/>
          <a:lstStyle/>
          <a:p>
            <a:r>
              <a:rPr lang="en-US" dirty="0"/>
              <a:t>Make the eyes and ears</a:t>
            </a:r>
          </a:p>
        </p:txBody>
      </p:sp>
      <p:sp>
        <p:nvSpPr>
          <p:cNvPr id="4" name="Content Placeholder 3"/>
          <p:cNvSpPr>
            <a:spLocks noGrp="1"/>
          </p:cNvSpPr>
          <p:nvPr>
            <p:ph sz="half" idx="2"/>
          </p:nvPr>
        </p:nvSpPr>
        <p:spPr>
          <a:xfrm>
            <a:off x="1218799" y="1850324"/>
            <a:ext cx="4800600" cy="4550476"/>
          </a:xfrm>
        </p:spPr>
        <p:txBody>
          <a:bodyPr>
            <a:normAutofit fontScale="92500" lnSpcReduction="20000"/>
          </a:bodyPr>
          <a:lstStyle/>
          <a:p>
            <a:r>
              <a:rPr lang="en-US" dirty="0"/>
              <a:t>Take a long straight colored wire. Lay it across the bridge of the nose (perpendicular).</a:t>
            </a:r>
          </a:p>
          <a:p>
            <a:r>
              <a:rPr lang="en-US" dirty="0"/>
              <a:t>Bend the oval for the first eye. Then bend it again to make a second eye.</a:t>
            </a:r>
          </a:p>
          <a:p>
            <a:r>
              <a:rPr lang="en-US" dirty="0"/>
              <a:t>Wrap the long ends around the side of the face oval, and leave a loop to create the ear, and wrap the wire at the bottom of the ear.</a:t>
            </a:r>
          </a:p>
          <a:p>
            <a:r>
              <a:rPr lang="en-US" dirty="0"/>
              <a:t>Do the same for the other ear.</a:t>
            </a:r>
          </a:p>
          <a:p>
            <a:r>
              <a:rPr lang="en-US" dirty="0"/>
              <a:t>Clip the extra wire off when both ears are attached.</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072" y="510139"/>
            <a:ext cx="2905294" cy="288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1679" y="2276464"/>
            <a:ext cx="2808563" cy="244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474" y="4089277"/>
            <a:ext cx="2758892" cy="243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2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a:t>
            </a:r>
          </a:p>
        </p:txBody>
      </p:sp>
      <p:sp>
        <p:nvSpPr>
          <p:cNvPr id="3" name="Text Placeholder 2"/>
          <p:cNvSpPr>
            <a:spLocks noGrp="1"/>
          </p:cNvSpPr>
          <p:nvPr>
            <p:ph type="body" idx="1"/>
          </p:nvPr>
        </p:nvSpPr>
        <p:spPr>
          <a:xfrm>
            <a:off x="1232428" y="1323734"/>
            <a:ext cx="4800600" cy="632529"/>
          </a:xfrm>
        </p:spPr>
        <p:txBody>
          <a:bodyPr/>
          <a:lstStyle/>
          <a:p>
            <a:r>
              <a:rPr lang="en-US" dirty="0"/>
              <a:t>Earrings (optional)</a:t>
            </a:r>
          </a:p>
        </p:txBody>
      </p:sp>
      <p:sp>
        <p:nvSpPr>
          <p:cNvPr id="4" name="Content Placeholder 3"/>
          <p:cNvSpPr>
            <a:spLocks noGrp="1"/>
          </p:cNvSpPr>
          <p:nvPr>
            <p:ph sz="half" idx="2"/>
          </p:nvPr>
        </p:nvSpPr>
        <p:spPr>
          <a:xfrm>
            <a:off x="1276551" y="2090955"/>
            <a:ext cx="4800600" cy="2996398"/>
          </a:xfrm>
        </p:spPr>
        <p:txBody>
          <a:bodyPr>
            <a:normAutofit fontScale="92500" lnSpcReduction="20000"/>
          </a:bodyPr>
          <a:lstStyle/>
          <a:p>
            <a:r>
              <a:rPr lang="en-US" dirty="0"/>
              <a:t>Add earrings at this time, if you wish.  Or you can wait until later…</a:t>
            </a:r>
          </a:p>
          <a:p>
            <a:endParaRPr lang="en-US" dirty="0"/>
          </a:p>
        </p:txBody>
      </p:sp>
      <p:sp>
        <p:nvSpPr>
          <p:cNvPr id="5" name="Text Placeholder 4"/>
          <p:cNvSpPr>
            <a:spLocks noGrp="1"/>
          </p:cNvSpPr>
          <p:nvPr>
            <p:ph type="body" sz="quarter" idx="3"/>
          </p:nvPr>
        </p:nvSpPr>
        <p:spPr>
          <a:xfrm>
            <a:off x="6623528" y="832846"/>
            <a:ext cx="4800600" cy="632529"/>
          </a:xfrm>
        </p:spPr>
        <p:txBody>
          <a:bodyPr/>
          <a:lstStyle/>
          <a:p>
            <a:r>
              <a:rPr lang="en-US" dirty="0"/>
              <a:t>Mouth (Option 2)</a:t>
            </a:r>
          </a:p>
        </p:txBody>
      </p:sp>
      <p:sp>
        <p:nvSpPr>
          <p:cNvPr id="6" name="Content Placeholder 5"/>
          <p:cNvSpPr>
            <a:spLocks noGrp="1"/>
          </p:cNvSpPr>
          <p:nvPr>
            <p:ph sz="quarter" idx="4"/>
          </p:nvPr>
        </p:nvSpPr>
        <p:spPr>
          <a:xfrm>
            <a:off x="6623528" y="1436437"/>
            <a:ext cx="4800600" cy="2996398"/>
          </a:xfrm>
        </p:spPr>
        <p:txBody>
          <a:bodyPr>
            <a:normAutofit fontScale="92500" lnSpcReduction="20000"/>
          </a:bodyPr>
          <a:lstStyle/>
          <a:p>
            <a:r>
              <a:rPr lang="en-US" dirty="0"/>
              <a:t>If you choose to make a 2 dimensional mouth:  Shape your colored wire into the shape you desire. </a:t>
            </a:r>
            <a:r>
              <a:rPr lang="en-US" sz="1400" dirty="0"/>
              <a:t>(these lips were double wrapped to create a thicker look)</a:t>
            </a:r>
          </a:p>
          <a:p>
            <a:r>
              <a:rPr lang="en-US" dirty="0"/>
              <a:t>Attach it to another long wire.</a:t>
            </a:r>
          </a:p>
          <a:p>
            <a:r>
              <a:rPr lang="en-US" dirty="0"/>
              <a:t>Attach the new wire (with lips attached) to the bottom of the ears.</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419" y="3057899"/>
            <a:ext cx="3053766" cy="302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260" y="4177364"/>
            <a:ext cx="2369123" cy="2597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828" y="4177364"/>
            <a:ext cx="2660839" cy="2574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81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a:t>
            </a:r>
          </a:p>
        </p:txBody>
      </p:sp>
      <p:sp>
        <p:nvSpPr>
          <p:cNvPr id="3" name="Text Placeholder 2"/>
          <p:cNvSpPr>
            <a:spLocks noGrp="1"/>
          </p:cNvSpPr>
          <p:nvPr>
            <p:ph type="body" idx="1"/>
          </p:nvPr>
        </p:nvSpPr>
        <p:spPr>
          <a:xfrm>
            <a:off x="1232427" y="1333360"/>
            <a:ext cx="4800600" cy="632529"/>
          </a:xfrm>
        </p:spPr>
        <p:txBody>
          <a:bodyPr/>
          <a:lstStyle/>
          <a:p>
            <a:r>
              <a:rPr lang="en-US" dirty="0"/>
              <a:t>Hair</a:t>
            </a:r>
          </a:p>
        </p:txBody>
      </p:sp>
      <p:sp>
        <p:nvSpPr>
          <p:cNvPr id="4" name="Content Placeholder 3"/>
          <p:cNvSpPr>
            <a:spLocks noGrp="1"/>
          </p:cNvSpPr>
          <p:nvPr>
            <p:ph sz="half" idx="2"/>
          </p:nvPr>
        </p:nvSpPr>
        <p:spPr>
          <a:xfrm>
            <a:off x="1209174" y="2042828"/>
            <a:ext cx="4800600" cy="2996398"/>
          </a:xfrm>
        </p:spPr>
        <p:txBody>
          <a:bodyPr/>
          <a:lstStyle/>
          <a:p>
            <a:r>
              <a:rPr lang="en-US" dirty="0"/>
              <a:t>Add hair, as desired.</a:t>
            </a:r>
          </a:p>
          <a:p>
            <a:pPr marL="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64" y="3353772"/>
            <a:ext cx="3315482" cy="2996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1144A48F-2FED-4084-E660-2C176433AF04}"/>
              </a:ext>
            </a:extLst>
          </p:cNvPr>
          <p:cNvPicPr>
            <a:picLocks noChangeAspect="1"/>
          </p:cNvPicPr>
          <p:nvPr/>
        </p:nvPicPr>
        <p:blipFill>
          <a:blip r:embed="rId3"/>
          <a:stretch>
            <a:fillRect/>
          </a:stretch>
        </p:blipFill>
        <p:spPr>
          <a:xfrm>
            <a:off x="5700991" y="365125"/>
            <a:ext cx="5753903" cy="5992061"/>
          </a:xfrm>
          <a:prstGeom prst="rect">
            <a:avLst/>
          </a:prstGeom>
        </p:spPr>
      </p:pic>
    </p:spTree>
    <p:extLst>
      <p:ext uri="{BB962C8B-B14F-4D97-AF65-F5344CB8AC3E}">
        <p14:creationId xmlns:p14="http://schemas.microsoft.com/office/powerpoint/2010/main" val="3743963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a:t>
            </a:r>
          </a:p>
        </p:txBody>
      </p:sp>
      <p:sp>
        <p:nvSpPr>
          <p:cNvPr id="3" name="Text Placeholder 2"/>
          <p:cNvSpPr>
            <a:spLocks noGrp="1"/>
          </p:cNvSpPr>
          <p:nvPr>
            <p:ph type="body" idx="1"/>
          </p:nvPr>
        </p:nvSpPr>
        <p:spPr>
          <a:xfrm>
            <a:off x="1203552" y="1208231"/>
            <a:ext cx="4800600" cy="632529"/>
          </a:xfrm>
        </p:spPr>
        <p:txBody>
          <a:bodyPr/>
          <a:lstStyle/>
          <a:p>
            <a:r>
              <a:rPr lang="en-US" dirty="0"/>
              <a:t>Add embellishments </a:t>
            </a:r>
          </a:p>
        </p:txBody>
      </p:sp>
      <p:pic>
        <p:nvPicPr>
          <p:cNvPr id="5" name="Picture 4">
            <a:extLst>
              <a:ext uri="{FF2B5EF4-FFF2-40B4-BE49-F238E27FC236}">
                <a16:creationId xmlns:a16="http://schemas.microsoft.com/office/drawing/2014/main" id="{A67322BF-D81B-34B4-1CDC-7D8EA43BF5AA}"/>
              </a:ext>
            </a:extLst>
          </p:cNvPr>
          <p:cNvPicPr>
            <a:picLocks noChangeAspect="1"/>
          </p:cNvPicPr>
          <p:nvPr/>
        </p:nvPicPr>
        <p:blipFill>
          <a:blip r:embed="rId2"/>
          <a:stretch>
            <a:fillRect/>
          </a:stretch>
        </p:blipFill>
        <p:spPr>
          <a:xfrm>
            <a:off x="4471761" y="1385602"/>
            <a:ext cx="3908564" cy="4917226"/>
          </a:xfrm>
          <a:prstGeom prst="rect">
            <a:avLst/>
          </a:prstGeom>
        </p:spPr>
      </p:pic>
    </p:spTree>
    <p:extLst>
      <p:ext uri="{BB962C8B-B14F-4D97-AF65-F5344CB8AC3E}">
        <p14:creationId xmlns:p14="http://schemas.microsoft.com/office/powerpoint/2010/main" val="249040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Wire art</a:t>
            </a:r>
            <a:br>
              <a:rPr lang="en-US"/>
            </a:br>
            <a:r>
              <a:rPr lang="en-US" altLang="en-US" i="1" cap="none">
                <a:solidFill>
                  <a:srgbClr val="0070C0"/>
                </a:solidFill>
                <a:latin typeface="+mn-lt"/>
              </a:rPr>
              <a:t>WHAT IS WIRE SCULPTURE?</a:t>
            </a:r>
            <a:endParaRPr lang="en-US" dirty="0">
              <a:solidFill>
                <a:srgbClr val="0070C0"/>
              </a:solidFill>
              <a:latin typeface="+mn-lt"/>
            </a:endParaRPr>
          </a:p>
        </p:txBody>
      </p:sp>
      <p:sp>
        <p:nvSpPr>
          <p:cNvPr id="3" name="Content Placeholder 2"/>
          <p:cNvSpPr>
            <a:spLocks noGrp="1"/>
          </p:cNvSpPr>
          <p:nvPr>
            <p:ph idx="1"/>
          </p:nvPr>
        </p:nvSpPr>
        <p:spPr/>
        <p:txBody>
          <a:bodyPr>
            <a:normAutofit/>
          </a:bodyPr>
          <a:lstStyle/>
          <a:p>
            <a:pPr algn="ctr">
              <a:spcBef>
                <a:spcPct val="0"/>
              </a:spcBef>
              <a:buClrTx/>
              <a:buNone/>
            </a:pPr>
            <a:r>
              <a:rPr lang="en-US" altLang="en-US" sz="2400" dirty="0">
                <a:solidFill>
                  <a:schemeClr val="tx1"/>
                </a:solidFill>
              </a:rPr>
              <a:t>WIRE is metal that has been drawn into a long, thin rod or thread. SCULPTURE is art in three dimensional form. WIRE SCULPTURE is any art made from wire.</a:t>
            </a:r>
          </a:p>
          <a:p>
            <a:pPr algn="ctr">
              <a:spcBef>
                <a:spcPct val="0"/>
              </a:spcBef>
              <a:buClrTx/>
              <a:buNone/>
            </a:pPr>
            <a:endParaRPr lang="en-US" altLang="en-US" sz="2400" dirty="0">
              <a:solidFill>
                <a:schemeClr val="tx1"/>
              </a:solidFill>
            </a:endParaRPr>
          </a:p>
          <a:p>
            <a:pPr algn="ctr">
              <a:spcBef>
                <a:spcPct val="0"/>
              </a:spcBef>
              <a:buClrTx/>
              <a:buNone/>
            </a:pPr>
            <a:r>
              <a:rPr lang="en-US" altLang="en-US" sz="2400" dirty="0">
                <a:solidFill>
                  <a:schemeClr val="tx1"/>
                </a:solidFill>
              </a:rPr>
              <a:t>Wire sculptures can be made from man-made meshes, from lightweight chicken wire and grid-type field fencing to heavy gauge grating. It can be bent and formed with bare hands, with pliers and jigs, with hammers and molds. There are no rules, no limits, no restrictions.</a:t>
            </a:r>
          </a:p>
          <a:p>
            <a:pPr>
              <a:spcBef>
                <a:spcPct val="0"/>
              </a:spcBef>
              <a:buClrTx/>
              <a:buNone/>
            </a:pPr>
            <a:endParaRPr lang="en-US" sz="2400" dirty="0"/>
          </a:p>
        </p:txBody>
      </p:sp>
      <p:pic>
        <p:nvPicPr>
          <p:cNvPr id="4" name="Picture 8" descr="http://4.bp.blogspot.com/_caMn6V2NcY0/TKxqNH4r-gI/AAAAAAAAAUA/ClhqciRgOI8/s1600/basseth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973" y="4283403"/>
            <a:ext cx="3188401" cy="2348789"/>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2147" y="4283403"/>
            <a:ext cx="1981570" cy="237138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0761" y="4283403"/>
            <a:ext cx="3515265" cy="229664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25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ttp://wirelady.com/bunwir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558" y="504824"/>
            <a:ext cx="2857500" cy="269557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6" descr="http://1.bp.blogspot.com/_SlhmbiqH15Y/S-UptP1RhjI/AAAAAAAACrc/xl-osfeio2w/s1600/osprey+Elizabeth+Berri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504824"/>
            <a:ext cx="2933700" cy="2695575"/>
          </a:xfrm>
          <a:prstGeom prst="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8" descr="http://s3images.classcreator.com/2636/001/378897/1667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1368" y="504824"/>
            <a:ext cx="2667000" cy="2695575"/>
          </a:xfrm>
          <a:prstGeom prst="rect">
            <a:avLst/>
          </a:prstGeom>
          <a:noFill/>
          <a:ln w="571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10" descr="http://t3.gstatic.com/images?q=tbn:ANd9GcQAODYRBNJGJARhSJAk4bL27iXMXpjV7tkSjS5pPZTbDix4TR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5558" y="3564576"/>
            <a:ext cx="2844800" cy="2286000"/>
          </a:xfrm>
          <a:prstGeom prst="rect">
            <a:avLst/>
          </a:prstGeom>
          <a:noFill/>
          <a:ln w="571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12" descr="http://sites.google.com/site/artluisc/_/rsrc/1267743328957/exchange-projects/hawk2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3463" y="3564576"/>
            <a:ext cx="2857500" cy="2286000"/>
          </a:xfrm>
          <a:prstGeom prst="rect">
            <a:avLst/>
          </a:prstGeom>
          <a:noFill/>
          <a:ln w="57150">
            <a:solidFill>
              <a:srgbClr val="0099CC"/>
            </a:solidFill>
            <a:miter lim="800000"/>
            <a:headEnd/>
            <a:tailEnd/>
          </a:ln>
          <a:extLst>
            <a:ext uri="{909E8E84-426E-40DD-AFC4-6F175D3DCCD1}">
              <a14:hiddenFill xmlns:a14="http://schemas.microsoft.com/office/drawing/2010/main">
                <a:solidFill>
                  <a:srgbClr val="FFFFFF"/>
                </a:solidFill>
              </a14:hiddenFill>
            </a:ext>
          </a:extLst>
        </p:spPr>
      </p:pic>
      <p:pic>
        <p:nvPicPr>
          <p:cNvPr id="1434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1368" y="3564576"/>
            <a:ext cx="2685059" cy="2343324"/>
          </a:xfrm>
          <a:prstGeom prst="rect">
            <a:avLst/>
          </a:prstGeom>
          <a:noFill/>
          <a:ln w="57150">
            <a:solidFill>
              <a:srgbClr val="FF33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048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4241800" cy="5181600"/>
          </a:xfrm>
          <a:prstGeom prst="rect">
            <a:avLst/>
          </a:prstGeom>
          <a:noFill/>
          <a:ln w="571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1447800"/>
            <a:ext cx="3770313" cy="2819400"/>
          </a:xfrm>
          <a:prstGeom prst="rect">
            <a:avLst/>
          </a:prstGeom>
          <a:noFill/>
          <a:ln w="5715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5364" name="TextBox 1"/>
          <p:cNvSpPr txBox="1">
            <a:spLocks noChangeArrowheads="1"/>
          </p:cNvSpPr>
          <p:nvPr/>
        </p:nvSpPr>
        <p:spPr bwMode="auto">
          <a:xfrm>
            <a:off x="2133601" y="5715001"/>
            <a:ext cx="7929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4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buChar char="•"/>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buChar char="•"/>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buChar char="•"/>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buChar char="•"/>
              <a:defRPr sz="16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ea typeface="MS PGothic" panose="020B0600070205080204" pitchFamily="34" charset="-128"/>
              </a:defRPr>
            </a:lvl9pPr>
          </a:lstStyle>
          <a:p>
            <a:pPr algn="ctr" eaLnBrk="1" hangingPunct="1">
              <a:spcBef>
                <a:spcPct val="0"/>
              </a:spcBef>
              <a:buClrTx/>
              <a:buFontTx/>
              <a:buNone/>
            </a:pPr>
            <a:r>
              <a:rPr lang="en-US" altLang="en-US" dirty="0">
                <a:solidFill>
                  <a:srgbClr val="0070C0"/>
                </a:solidFill>
                <a:latin typeface="Gill Sans MT Condensed" panose="020B0506020104020203" pitchFamily="34" charset="0"/>
              </a:rPr>
              <a:t>Here are some wire sculptures of otters that would be at home at Creekside!</a:t>
            </a:r>
          </a:p>
        </p:txBody>
      </p:sp>
    </p:spTree>
    <p:extLst>
      <p:ext uri="{BB962C8B-B14F-4D97-AF65-F5344CB8AC3E}">
        <p14:creationId xmlns:p14="http://schemas.microsoft.com/office/powerpoint/2010/main" val="775425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E2DBC3FA-1778-4542-A98E-723060F70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4033" r="632" b="-2"/>
          <a:stretch/>
        </p:blipFill>
        <p:spPr>
          <a:xfrm>
            <a:off x="7331108" y="3429000"/>
            <a:ext cx="4860895" cy="3429002"/>
          </a:xfrm>
          <a:prstGeom prst="rect">
            <a:avLst/>
          </a:prstGeom>
        </p:spPr>
      </p:pic>
      <p:pic>
        <p:nvPicPr>
          <p:cNvPr id="1027" name="Picture 3" descr="Image result for alexander calder photo"/>
          <p:cNvPicPr>
            <a:picLocks noChangeAspect="1" noChangeArrowheads="1"/>
          </p:cNvPicPr>
          <p:nvPr/>
        </p:nvPicPr>
        <p:blipFill rotWithShape="1">
          <a:blip r:embed="rId3">
            <a:extLst>
              <a:ext uri="{28A0092B-C50C-407E-A947-70E740481C1C}">
                <a14:useLocalDpi xmlns:a14="http://schemas.microsoft.com/office/drawing/2010/main" val="0"/>
              </a:ext>
            </a:extLst>
          </a:blip>
          <a:srcRect l="1633"/>
          <a:stretch/>
        </p:blipFill>
        <p:spPr bwMode="auto">
          <a:xfrm>
            <a:off x="7331101" y="-2"/>
            <a:ext cx="4860896" cy="3434400"/>
          </a:xfrm>
          <a:prstGeom prst="rect">
            <a:avLst/>
          </a:prstGeom>
          <a:noFill/>
          <a:extLst>
            <a:ext uri="{909E8E84-426E-40DD-AFC4-6F175D3DCCD1}">
              <a14:hiddenFill xmlns:a14="http://schemas.microsoft.com/office/drawing/2010/main">
                <a:solidFill>
                  <a:srgbClr val="FFFFFF"/>
                </a:solidFill>
              </a14:hiddenFill>
            </a:ext>
          </a:extLst>
        </p:spPr>
      </p:pic>
      <p:sp>
        <p:nvSpPr>
          <p:cNvPr id="138" name="Freeform: Shape 137">
            <a:extLst>
              <a:ext uri="{FF2B5EF4-FFF2-40B4-BE49-F238E27FC236}">
                <a16:creationId xmlns:a16="http://schemas.microsoft.com/office/drawing/2014/main" id="{01BA3DC3-EBA4-4E01-9551-84AF25F5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584990" cy="6858000"/>
          </a:xfrm>
          <a:custGeom>
            <a:avLst/>
            <a:gdLst>
              <a:gd name="connsiteX0" fmla="*/ 7584990 w 7584990"/>
              <a:gd name="connsiteY0" fmla="*/ 0 h 6858000"/>
              <a:gd name="connsiteX1" fmla="*/ 4838076 w 7584990"/>
              <a:gd name="connsiteY1" fmla="*/ 0 h 6858000"/>
              <a:gd name="connsiteX2" fmla="*/ 4417162 w 7584990"/>
              <a:gd name="connsiteY2" fmla="*/ 0 h 6858000"/>
              <a:gd name="connsiteX3" fmla="*/ 3827999 w 7584990"/>
              <a:gd name="connsiteY3" fmla="*/ 0 h 6858000"/>
              <a:gd name="connsiteX4" fmla="*/ 3459219 w 7584990"/>
              <a:gd name="connsiteY4" fmla="*/ 0 h 6858000"/>
              <a:gd name="connsiteX5" fmla="*/ 334174 w 7584990"/>
              <a:gd name="connsiteY5" fmla="*/ 0 h 6858000"/>
              <a:gd name="connsiteX6" fmla="*/ 334173 w 7584990"/>
              <a:gd name="connsiteY6" fmla="*/ 0 h 6858000"/>
              <a:gd name="connsiteX7" fmla="*/ 189795 w 7584990"/>
              <a:gd name="connsiteY7" fmla="*/ 0 h 6858000"/>
              <a:gd name="connsiteX8" fmla="*/ 184756 w 7584990"/>
              <a:gd name="connsiteY8" fmla="*/ 66675 h 6858000"/>
              <a:gd name="connsiteX9" fmla="*/ 176358 w 7584990"/>
              <a:gd name="connsiteY9" fmla="*/ 122237 h 6858000"/>
              <a:gd name="connsiteX10" fmla="*/ 166281 w 7584990"/>
              <a:gd name="connsiteY10" fmla="*/ 174625 h 6858000"/>
              <a:gd name="connsiteX11" fmla="*/ 149485 w 7584990"/>
              <a:gd name="connsiteY11" fmla="*/ 217487 h 6858000"/>
              <a:gd name="connsiteX12" fmla="*/ 132689 w 7584990"/>
              <a:gd name="connsiteY12" fmla="*/ 260350 h 6858000"/>
              <a:gd name="connsiteX13" fmla="*/ 112534 w 7584990"/>
              <a:gd name="connsiteY13" fmla="*/ 296862 h 6858000"/>
              <a:gd name="connsiteX14" fmla="*/ 92379 w 7584990"/>
              <a:gd name="connsiteY14" fmla="*/ 334962 h 6858000"/>
              <a:gd name="connsiteX15" fmla="*/ 73903 w 7584990"/>
              <a:gd name="connsiteY15" fmla="*/ 369887 h 6858000"/>
              <a:gd name="connsiteX16" fmla="*/ 55427 w 7584990"/>
              <a:gd name="connsiteY16" fmla="*/ 409575 h 6858000"/>
              <a:gd name="connsiteX17" fmla="*/ 38632 w 7584990"/>
              <a:gd name="connsiteY17" fmla="*/ 450850 h 6858000"/>
              <a:gd name="connsiteX18" fmla="*/ 23515 w 7584990"/>
              <a:gd name="connsiteY18" fmla="*/ 496887 h 6858000"/>
              <a:gd name="connsiteX19" fmla="*/ 11758 w 7584990"/>
              <a:gd name="connsiteY19" fmla="*/ 546100 h 6858000"/>
              <a:gd name="connsiteX20" fmla="*/ 3359 w 7584990"/>
              <a:gd name="connsiteY20" fmla="*/ 606425 h 6858000"/>
              <a:gd name="connsiteX21" fmla="*/ 0 w 7584990"/>
              <a:gd name="connsiteY21" fmla="*/ 673100 h 6858000"/>
              <a:gd name="connsiteX22" fmla="*/ 3359 w 7584990"/>
              <a:gd name="connsiteY22" fmla="*/ 744537 h 6858000"/>
              <a:gd name="connsiteX23" fmla="*/ 11758 w 7584990"/>
              <a:gd name="connsiteY23" fmla="*/ 801687 h 6858000"/>
              <a:gd name="connsiteX24" fmla="*/ 23515 w 7584990"/>
              <a:gd name="connsiteY24" fmla="*/ 854075 h 6858000"/>
              <a:gd name="connsiteX25" fmla="*/ 38632 w 7584990"/>
              <a:gd name="connsiteY25" fmla="*/ 901700 h 6858000"/>
              <a:gd name="connsiteX26" fmla="*/ 55427 w 7584990"/>
              <a:gd name="connsiteY26" fmla="*/ 942975 h 6858000"/>
              <a:gd name="connsiteX27" fmla="*/ 75583 w 7584990"/>
              <a:gd name="connsiteY27" fmla="*/ 981075 h 6858000"/>
              <a:gd name="connsiteX28" fmla="*/ 95738 w 7584990"/>
              <a:gd name="connsiteY28" fmla="*/ 1017587 h 6858000"/>
              <a:gd name="connsiteX29" fmla="*/ 115893 w 7584990"/>
              <a:gd name="connsiteY29" fmla="*/ 1055687 h 6858000"/>
              <a:gd name="connsiteX30" fmla="*/ 134368 w 7584990"/>
              <a:gd name="connsiteY30" fmla="*/ 1095375 h 6858000"/>
              <a:gd name="connsiteX31" fmla="*/ 152844 w 7584990"/>
              <a:gd name="connsiteY31" fmla="*/ 1136650 h 6858000"/>
              <a:gd name="connsiteX32" fmla="*/ 167960 w 7584990"/>
              <a:gd name="connsiteY32" fmla="*/ 1182687 h 6858000"/>
              <a:gd name="connsiteX33" fmla="*/ 178038 w 7584990"/>
              <a:gd name="connsiteY33" fmla="*/ 1235075 h 6858000"/>
              <a:gd name="connsiteX34" fmla="*/ 188115 w 7584990"/>
              <a:gd name="connsiteY34" fmla="*/ 1295400 h 6858000"/>
              <a:gd name="connsiteX35" fmla="*/ 189795 w 7584990"/>
              <a:gd name="connsiteY35" fmla="*/ 1363662 h 6858000"/>
              <a:gd name="connsiteX36" fmla="*/ 188115 w 7584990"/>
              <a:gd name="connsiteY36" fmla="*/ 1431925 h 6858000"/>
              <a:gd name="connsiteX37" fmla="*/ 178038 w 7584990"/>
              <a:gd name="connsiteY37" fmla="*/ 1492250 h 6858000"/>
              <a:gd name="connsiteX38" fmla="*/ 167960 w 7584990"/>
              <a:gd name="connsiteY38" fmla="*/ 1544637 h 6858000"/>
              <a:gd name="connsiteX39" fmla="*/ 152844 w 7584990"/>
              <a:gd name="connsiteY39" fmla="*/ 1589087 h 6858000"/>
              <a:gd name="connsiteX40" fmla="*/ 134368 w 7584990"/>
              <a:gd name="connsiteY40" fmla="*/ 1631950 h 6858000"/>
              <a:gd name="connsiteX41" fmla="*/ 115893 w 7584990"/>
              <a:gd name="connsiteY41" fmla="*/ 1671637 h 6858000"/>
              <a:gd name="connsiteX42" fmla="*/ 95738 w 7584990"/>
              <a:gd name="connsiteY42" fmla="*/ 1708150 h 6858000"/>
              <a:gd name="connsiteX43" fmla="*/ 75583 w 7584990"/>
              <a:gd name="connsiteY43" fmla="*/ 1743075 h 6858000"/>
              <a:gd name="connsiteX44" fmla="*/ 55427 w 7584990"/>
              <a:gd name="connsiteY44" fmla="*/ 1782762 h 6858000"/>
              <a:gd name="connsiteX45" fmla="*/ 38632 w 7584990"/>
              <a:gd name="connsiteY45" fmla="*/ 1824037 h 6858000"/>
              <a:gd name="connsiteX46" fmla="*/ 23515 w 7584990"/>
              <a:gd name="connsiteY46" fmla="*/ 1870075 h 6858000"/>
              <a:gd name="connsiteX47" fmla="*/ 11758 w 7584990"/>
              <a:gd name="connsiteY47" fmla="*/ 1922462 h 6858000"/>
              <a:gd name="connsiteX48" fmla="*/ 3359 w 7584990"/>
              <a:gd name="connsiteY48" fmla="*/ 1982787 h 6858000"/>
              <a:gd name="connsiteX49" fmla="*/ 0 w 7584990"/>
              <a:gd name="connsiteY49" fmla="*/ 2051050 h 6858000"/>
              <a:gd name="connsiteX50" fmla="*/ 3359 w 7584990"/>
              <a:gd name="connsiteY50" fmla="*/ 2119312 h 6858000"/>
              <a:gd name="connsiteX51" fmla="*/ 11758 w 7584990"/>
              <a:gd name="connsiteY51" fmla="*/ 2179637 h 6858000"/>
              <a:gd name="connsiteX52" fmla="*/ 23515 w 7584990"/>
              <a:gd name="connsiteY52" fmla="*/ 2232025 h 6858000"/>
              <a:gd name="connsiteX53" fmla="*/ 38632 w 7584990"/>
              <a:gd name="connsiteY53" fmla="*/ 2278062 h 6858000"/>
              <a:gd name="connsiteX54" fmla="*/ 55427 w 7584990"/>
              <a:gd name="connsiteY54" fmla="*/ 2319337 h 6858000"/>
              <a:gd name="connsiteX55" fmla="*/ 75583 w 7584990"/>
              <a:gd name="connsiteY55" fmla="*/ 2359025 h 6858000"/>
              <a:gd name="connsiteX56" fmla="*/ 95738 w 7584990"/>
              <a:gd name="connsiteY56" fmla="*/ 2395537 h 6858000"/>
              <a:gd name="connsiteX57" fmla="*/ 115893 w 7584990"/>
              <a:gd name="connsiteY57" fmla="*/ 2433637 h 6858000"/>
              <a:gd name="connsiteX58" fmla="*/ 134368 w 7584990"/>
              <a:gd name="connsiteY58" fmla="*/ 2471737 h 6858000"/>
              <a:gd name="connsiteX59" fmla="*/ 152844 w 7584990"/>
              <a:gd name="connsiteY59" fmla="*/ 2513012 h 6858000"/>
              <a:gd name="connsiteX60" fmla="*/ 167960 w 7584990"/>
              <a:gd name="connsiteY60" fmla="*/ 2560637 h 6858000"/>
              <a:gd name="connsiteX61" fmla="*/ 178038 w 7584990"/>
              <a:gd name="connsiteY61" fmla="*/ 2613025 h 6858000"/>
              <a:gd name="connsiteX62" fmla="*/ 188115 w 7584990"/>
              <a:gd name="connsiteY62" fmla="*/ 2671762 h 6858000"/>
              <a:gd name="connsiteX63" fmla="*/ 189795 w 7584990"/>
              <a:gd name="connsiteY63" fmla="*/ 2741612 h 6858000"/>
              <a:gd name="connsiteX64" fmla="*/ 188115 w 7584990"/>
              <a:gd name="connsiteY64" fmla="*/ 2809875 h 6858000"/>
              <a:gd name="connsiteX65" fmla="*/ 178038 w 7584990"/>
              <a:gd name="connsiteY65" fmla="*/ 2868612 h 6858000"/>
              <a:gd name="connsiteX66" fmla="*/ 167960 w 7584990"/>
              <a:gd name="connsiteY66" fmla="*/ 2922587 h 6858000"/>
              <a:gd name="connsiteX67" fmla="*/ 152844 w 7584990"/>
              <a:gd name="connsiteY67" fmla="*/ 2967037 h 6858000"/>
              <a:gd name="connsiteX68" fmla="*/ 134368 w 7584990"/>
              <a:gd name="connsiteY68" fmla="*/ 3009900 h 6858000"/>
              <a:gd name="connsiteX69" fmla="*/ 115893 w 7584990"/>
              <a:gd name="connsiteY69" fmla="*/ 3046412 h 6858000"/>
              <a:gd name="connsiteX70" fmla="*/ 95738 w 7584990"/>
              <a:gd name="connsiteY70" fmla="*/ 3084512 h 6858000"/>
              <a:gd name="connsiteX71" fmla="*/ 75583 w 7584990"/>
              <a:gd name="connsiteY71" fmla="*/ 3121025 h 6858000"/>
              <a:gd name="connsiteX72" fmla="*/ 55427 w 7584990"/>
              <a:gd name="connsiteY72" fmla="*/ 3160712 h 6858000"/>
              <a:gd name="connsiteX73" fmla="*/ 38632 w 7584990"/>
              <a:gd name="connsiteY73" fmla="*/ 3201987 h 6858000"/>
              <a:gd name="connsiteX74" fmla="*/ 23515 w 7584990"/>
              <a:gd name="connsiteY74" fmla="*/ 3248025 h 6858000"/>
              <a:gd name="connsiteX75" fmla="*/ 11758 w 7584990"/>
              <a:gd name="connsiteY75" fmla="*/ 3300412 h 6858000"/>
              <a:gd name="connsiteX76" fmla="*/ 3359 w 7584990"/>
              <a:gd name="connsiteY76" fmla="*/ 3360737 h 6858000"/>
              <a:gd name="connsiteX77" fmla="*/ 0 w 7584990"/>
              <a:gd name="connsiteY77" fmla="*/ 3427412 h 6858000"/>
              <a:gd name="connsiteX78" fmla="*/ 3359 w 7584990"/>
              <a:gd name="connsiteY78" fmla="*/ 3497262 h 6858000"/>
              <a:gd name="connsiteX79" fmla="*/ 11758 w 7584990"/>
              <a:gd name="connsiteY79" fmla="*/ 3557587 h 6858000"/>
              <a:gd name="connsiteX80" fmla="*/ 23515 w 7584990"/>
              <a:gd name="connsiteY80" fmla="*/ 3609975 h 6858000"/>
              <a:gd name="connsiteX81" fmla="*/ 38632 w 7584990"/>
              <a:gd name="connsiteY81" fmla="*/ 3656012 h 6858000"/>
              <a:gd name="connsiteX82" fmla="*/ 55427 w 7584990"/>
              <a:gd name="connsiteY82" fmla="*/ 3697287 h 6858000"/>
              <a:gd name="connsiteX83" fmla="*/ 75583 w 7584990"/>
              <a:gd name="connsiteY83" fmla="*/ 3736975 h 6858000"/>
              <a:gd name="connsiteX84" fmla="*/ 115893 w 7584990"/>
              <a:gd name="connsiteY84" fmla="*/ 3811587 h 6858000"/>
              <a:gd name="connsiteX85" fmla="*/ 134368 w 7584990"/>
              <a:gd name="connsiteY85" fmla="*/ 3848100 h 6858000"/>
              <a:gd name="connsiteX86" fmla="*/ 152844 w 7584990"/>
              <a:gd name="connsiteY86" fmla="*/ 3890962 h 6858000"/>
              <a:gd name="connsiteX87" fmla="*/ 167960 w 7584990"/>
              <a:gd name="connsiteY87" fmla="*/ 3935412 h 6858000"/>
              <a:gd name="connsiteX88" fmla="*/ 178038 w 7584990"/>
              <a:gd name="connsiteY88" fmla="*/ 3987800 h 6858000"/>
              <a:gd name="connsiteX89" fmla="*/ 188115 w 7584990"/>
              <a:gd name="connsiteY89" fmla="*/ 4048125 h 6858000"/>
              <a:gd name="connsiteX90" fmla="*/ 189795 w 7584990"/>
              <a:gd name="connsiteY90" fmla="*/ 4116387 h 6858000"/>
              <a:gd name="connsiteX91" fmla="*/ 188115 w 7584990"/>
              <a:gd name="connsiteY91" fmla="*/ 4186237 h 6858000"/>
              <a:gd name="connsiteX92" fmla="*/ 178038 w 7584990"/>
              <a:gd name="connsiteY92" fmla="*/ 4244975 h 6858000"/>
              <a:gd name="connsiteX93" fmla="*/ 167960 w 7584990"/>
              <a:gd name="connsiteY93" fmla="*/ 4297362 h 6858000"/>
              <a:gd name="connsiteX94" fmla="*/ 152844 w 7584990"/>
              <a:gd name="connsiteY94" fmla="*/ 4343400 h 6858000"/>
              <a:gd name="connsiteX95" fmla="*/ 134368 w 7584990"/>
              <a:gd name="connsiteY95" fmla="*/ 4386262 h 6858000"/>
              <a:gd name="connsiteX96" fmla="*/ 115893 w 7584990"/>
              <a:gd name="connsiteY96" fmla="*/ 4424362 h 6858000"/>
              <a:gd name="connsiteX97" fmla="*/ 75583 w 7584990"/>
              <a:gd name="connsiteY97" fmla="*/ 4498975 h 6858000"/>
              <a:gd name="connsiteX98" fmla="*/ 55427 w 7584990"/>
              <a:gd name="connsiteY98" fmla="*/ 4537075 h 6858000"/>
              <a:gd name="connsiteX99" fmla="*/ 38632 w 7584990"/>
              <a:gd name="connsiteY99" fmla="*/ 4579937 h 6858000"/>
              <a:gd name="connsiteX100" fmla="*/ 23515 w 7584990"/>
              <a:gd name="connsiteY100" fmla="*/ 4625975 h 6858000"/>
              <a:gd name="connsiteX101" fmla="*/ 11758 w 7584990"/>
              <a:gd name="connsiteY101" fmla="*/ 4678362 h 6858000"/>
              <a:gd name="connsiteX102" fmla="*/ 3359 w 7584990"/>
              <a:gd name="connsiteY102" fmla="*/ 4738687 h 6858000"/>
              <a:gd name="connsiteX103" fmla="*/ 0 w 7584990"/>
              <a:gd name="connsiteY103" fmla="*/ 4806950 h 6858000"/>
              <a:gd name="connsiteX104" fmla="*/ 3359 w 7584990"/>
              <a:gd name="connsiteY104" fmla="*/ 4875212 h 6858000"/>
              <a:gd name="connsiteX105" fmla="*/ 11758 w 7584990"/>
              <a:gd name="connsiteY105" fmla="*/ 4935537 h 6858000"/>
              <a:gd name="connsiteX106" fmla="*/ 23515 w 7584990"/>
              <a:gd name="connsiteY106" fmla="*/ 4987925 h 6858000"/>
              <a:gd name="connsiteX107" fmla="*/ 38632 w 7584990"/>
              <a:gd name="connsiteY107" fmla="*/ 5033962 h 6858000"/>
              <a:gd name="connsiteX108" fmla="*/ 55427 w 7584990"/>
              <a:gd name="connsiteY108" fmla="*/ 5075237 h 6858000"/>
              <a:gd name="connsiteX109" fmla="*/ 75583 w 7584990"/>
              <a:gd name="connsiteY109" fmla="*/ 5114925 h 6858000"/>
              <a:gd name="connsiteX110" fmla="*/ 95738 w 7584990"/>
              <a:gd name="connsiteY110" fmla="*/ 5149850 h 6858000"/>
              <a:gd name="connsiteX111" fmla="*/ 115893 w 7584990"/>
              <a:gd name="connsiteY111" fmla="*/ 5186362 h 6858000"/>
              <a:gd name="connsiteX112" fmla="*/ 134368 w 7584990"/>
              <a:gd name="connsiteY112" fmla="*/ 5226050 h 6858000"/>
              <a:gd name="connsiteX113" fmla="*/ 152844 w 7584990"/>
              <a:gd name="connsiteY113" fmla="*/ 5268912 h 6858000"/>
              <a:gd name="connsiteX114" fmla="*/ 167960 w 7584990"/>
              <a:gd name="connsiteY114" fmla="*/ 5313362 h 6858000"/>
              <a:gd name="connsiteX115" fmla="*/ 178038 w 7584990"/>
              <a:gd name="connsiteY115" fmla="*/ 5365750 h 6858000"/>
              <a:gd name="connsiteX116" fmla="*/ 188115 w 7584990"/>
              <a:gd name="connsiteY116" fmla="*/ 5426075 h 6858000"/>
              <a:gd name="connsiteX117" fmla="*/ 189795 w 7584990"/>
              <a:gd name="connsiteY117" fmla="*/ 5494337 h 6858000"/>
              <a:gd name="connsiteX118" fmla="*/ 188115 w 7584990"/>
              <a:gd name="connsiteY118" fmla="*/ 5562600 h 6858000"/>
              <a:gd name="connsiteX119" fmla="*/ 178038 w 7584990"/>
              <a:gd name="connsiteY119" fmla="*/ 5622925 h 6858000"/>
              <a:gd name="connsiteX120" fmla="*/ 167960 w 7584990"/>
              <a:gd name="connsiteY120" fmla="*/ 5675312 h 6858000"/>
              <a:gd name="connsiteX121" fmla="*/ 152844 w 7584990"/>
              <a:gd name="connsiteY121" fmla="*/ 5721350 h 6858000"/>
              <a:gd name="connsiteX122" fmla="*/ 134368 w 7584990"/>
              <a:gd name="connsiteY122" fmla="*/ 5762625 h 6858000"/>
              <a:gd name="connsiteX123" fmla="*/ 115893 w 7584990"/>
              <a:gd name="connsiteY123" fmla="*/ 5802312 h 6858000"/>
              <a:gd name="connsiteX124" fmla="*/ 95738 w 7584990"/>
              <a:gd name="connsiteY124" fmla="*/ 5840412 h 6858000"/>
              <a:gd name="connsiteX125" fmla="*/ 75583 w 7584990"/>
              <a:gd name="connsiteY125" fmla="*/ 5876925 h 6858000"/>
              <a:gd name="connsiteX126" fmla="*/ 55427 w 7584990"/>
              <a:gd name="connsiteY126" fmla="*/ 5915025 h 6858000"/>
              <a:gd name="connsiteX127" fmla="*/ 38632 w 7584990"/>
              <a:gd name="connsiteY127" fmla="*/ 5956300 h 6858000"/>
              <a:gd name="connsiteX128" fmla="*/ 23515 w 7584990"/>
              <a:gd name="connsiteY128" fmla="*/ 6003925 h 6858000"/>
              <a:gd name="connsiteX129" fmla="*/ 11758 w 7584990"/>
              <a:gd name="connsiteY129" fmla="*/ 6056312 h 6858000"/>
              <a:gd name="connsiteX130" fmla="*/ 3359 w 7584990"/>
              <a:gd name="connsiteY130" fmla="*/ 6113462 h 6858000"/>
              <a:gd name="connsiteX131" fmla="*/ 0 w 7584990"/>
              <a:gd name="connsiteY131" fmla="*/ 6183312 h 6858000"/>
              <a:gd name="connsiteX132" fmla="*/ 3359 w 7584990"/>
              <a:gd name="connsiteY132" fmla="*/ 6251575 h 6858000"/>
              <a:gd name="connsiteX133" fmla="*/ 11758 w 7584990"/>
              <a:gd name="connsiteY133" fmla="*/ 6311900 h 6858000"/>
              <a:gd name="connsiteX134" fmla="*/ 23515 w 7584990"/>
              <a:gd name="connsiteY134" fmla="*/ 6361112 h 6858000"/>
              <a:gd name="connsiteX135" fmla="*/ 38632 w 7584990"/>
              <a:gd name="connsiteY135" fmla="*/ 6407150 h 6858000"/>
              <a:gd name="connsiteX136" fmla="*/ 55427 w 7584990"/>
              <a:gd name="connsiteY136" fmla="*/ 6448425 h 6858000"/>
              <a:gd name="connsiteX137" fmla="*/ 73903 w 7584990"/>
              <a:gd name="connsiteY137" fmla="*/ 6488112 h 6858000"/>
              <a:gd name="connsiteX138" fmla="*/ 92379 w 7584990"/>
              <a:gd name="connsiteY138" fmla="*/ 6523037 h 6858000"/>
              <a:gd name="connsiteX139" fmla="*/ 112534 w 7584990"/>
              <a:gd name="connsiteY139" fmla="*/ 6561137 h 6858000"/>
              <a:gd name="connsiteX140" fmla="*/ 132689 w 7584990"/>
              <a:gd name="connsiteY140" fmla="*/ 6597650 h 6858000"/>
              <a:gd name="connsiteX141" fmla="*/ 149485 w 7584990"/>
              <a:gd name="connsiteY141" fmla="*/ 6640512 h 6858000"/>
              <a:gd name="connsiteX142" fmla="*/ 166281 w 7584990"/>
              <a:gd name="connsiteY142" fmla="*/ 6683375 h 6858000"/>
              <a:gd name="connsiteX143" fmla="*/ 176358 w 7584990"/>
              <a:gd name="connsiteY143" fmla="*/ 6735762 h 6858000"/>
              <a:gd name="connsiteX144" fmla="*/ 184756 w 7584990"/>
              <a:gd name="connsiteY144" fmla="*/ 6791325 h 6858000"/>
              <a:gd name="connsiteX145" fmla="*/ 189795 w 7584990"/>
              <a:gd name="connsiteY145" fmla="*/ 6858000 h 6858000"/>
              <a:gd name="connsiteX146" fmla="*/ 334173 w 7584990"/>
              <a:gd name="connsiteY146" fmla="*/ 6858000 h 6858000"/>
              <a:gd name="connsiteX147" fmla="*/ 334174 w 7584990"/>
              <a:gd name="connsiteY147" fmla="*/ 6858000 h 6858000"/>
              <a:gd name="connsiteX148" fmla="*/ 3459219 w 7584990"/>
              <a:gd name="connsiteY148" fmla="*/ 6858000 h 6858000"/>
              <a:gd name="connsiteX149" fmla="*/ 3827999 w 7584990"/>
              <a:gd name="connsiteY149" fmla="*/ 6858000 h 6858000"/>
              <a:gd name="connsiteX150" fmla="*/ 4417162 w 7584990"/>
              <a:gd name="connsiteY150" fmla="*/ 6858000 h 6858000"/>
              <a:gd name="connsiteX151" fmla="*/ 4838076 w 7584990"/>
              <a:gd name="connsiteY151" fmla="*/ 6858000 h 6858000"/>
              <a:gd name="connsiteX152" fmla="*/ 7584990 w 7584990"/>
              <a:gd name="connsiteY1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584990" h="6858000">
                <a:moveTo>
                  <a:pt x="7584990" y="0"/>
                </a:moveTo>
                <a:lnTo>
                  <a:pt x="4838076" y="0"/>
                </a:lnTo>
                <a:lnTo>
                  <a:pt x="4417162" y="0"/>
                </a:lnTo>
                <a:lnTo>
                  <a:pt x="3827999"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3827999" y="6858000"/>
                </a:lnTo>
                <a:lnTo>
                  <a:pt x="4417162" y="6858000"/>
                </a:lnTo>
                <a:lnTo>
                  <a:pt x="4838076" y="6858000"/>
                </a:lnTo>
                <a:lnTo>
                  <a:pt x="758499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0" name="Freeform: Shape 139">
            <a:extLst>
              <a:ext uri="{FF2B5EF4-FFF2-40B4-BE49-F238E27FC236}">
                <a16:creationId xmlns:a16="http://schemas.microsoft.com/office/drawing/2014/main" id="{60761316-68B7-45DD-AC47-605C127B8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440612" cy="6858000"/>
          </a:xfrm>
          <a:custGeom>
            <a:avLst/>
            <a:gdLst>
              <a:gd name="connsiteX0" fmla="*/ 0 w 7440612"/>
              <a:gd name="connsiteY0" fmla="*/ 0 h 6858000"/>
              <a:gd name="connsiteX1" fmla="*/ 2746914 w 7440612"/>
              <a:gd name="connsiteY1" fmla="*/ 0 h 6858000"/>
              <a:gd name="connsiteX2" fmla="*/ 3167828 w 7440612"/>
              <a:gd name="connsiteY2" fmla="*/ 0 h 6858000"/>
              <a:gd name="connsiteX3" fmla="*/ 3756991 w 7440612"/>
              <a:gd name="connsiteY3" fmla="*/ 0 h 6858000"/>
              <a:gd name="connsiteX4" fmla="*/ 4328971 w 7440612"/>
              <a:gd name="connsiteY4" fmla="*/ 0 h 6858000"/>
              <a:gd name="connsiteX5" fmla="*/ 7250817 w 7440612"/>
              <a:gd name="connsiteY5" fmla="*/ 0 h 6858000"/>
              <a:gd name="connsiteX6" fmla="*/ 7255857 w 7440612"/>
              <a:gd name="connsiteY6" fmla="*/ 66675 h 6858000"/>
              <a:gd name="connsiteX7" fmla="*/ 7264254 w 7440612"/>
              <a:gd name="connsiteY7" fmla="*/ 122237 h 6858000"/>
              <a:gd name="connsiteX8" fmla="*/ 7274332 w 7440612"/>
              <a:gd name="connsiteY8" fmla="*/ 174625 h 6858000"/>
              <a:gd name="connsiteX9" fmla="*/ 7291128 w 7440612"/>
              <a:gd name="connsiteY9" fmla="*/ 217487 h 6858000"/>
              <a:gd name="connsiteX10" fmla="*/ 7307924 w 7440612"/>
              <a:gd name="connsiteY10" fmla="*/ 260350 h 6858000"/>
              <a:gd name="connsiteX11" fmla="*/ 7328079 w 7440612"/>
              <a:gd name="connsiteY11" fmla="*/ 296862 h 6858000"/>
              <a:gd name="connsiteX12" fmla="*/ 7348234 w 7440612"/>
              <a:gd name="connsiteY12" fmla="*/ 334962 h 6858000"/>
              <a:gd name="connsiteX13" fmla="*/ 7366710 w 7440612"/>
              <a:gd name="connsiteY13" fmla="*/ 369887 h 6858000"/>
              <a:gd name="connsiteX14" fmla="*/ 7385185 w 7440612"/>
              <a:gd name="connsiteY14" fmla="*/ 409575 h 6858000"/>
              <a:gd name="connsiteX15" fmla="*/ 7401981 w 7440612"/>
              <a:gd name="connsiteY15" fmla="*/ 450850 h 6858000"/>
              <a:gd name="connsiteX16" fmla="*/ 7417098 w 7440612"/>
              <a:gd name="connsiteY16" fmla="*/ 496887 h 6858000"/>
              <a:gd name="connsiteX17" fmla="*/ 7428855 w 7440612"/>
              <a:gd name="connsiteY17" fmla="*/ 546100 h 6858000"/>
              <a:gd name="connsiteX18" fmla="*/ 7437253 w 7440612"/>
              <a:gd name="connsiteY18" fmla="*/ 606425 h 6858000"/>
              <a:gd name="connsiteX19" fmla="*/ 7440612 w 7440612"/>
              <a:gd name="connsiteY19" fmla="*/ 673100 h 6858000"/>
              <a:gd name="connsiteX20" fmla="*/ 7437253 w 7440612"/>
              <a:gd name="connsiteY20" fmla="*/ 744537 h 6858000"/>
              <a:gd name="connsiteX21" fmla="*/ 7428855 w 7440612"/>
              <a:gd name="connsiteY21" fmla="*/ 801687 h 6858000"/>
              <a:gd name="connsiteX22" fmla="*/ 7417098 w 7440612"/>
              <a:gd name="connsiteY22" fmla="*/ 854075 h 6858000"/>
              <a:gd name="connsiteX23" fmla="*/ 7401981 w 7440612"/>
              <a:gd name="connsiteY23" fmla="*/ 901700 h 6858000"/>
              <a:gd name="connsiteX24" fmla="*/ 7385185 w 7440612"/>
              <a:gd name="connsiteY24" fmla="*/ 942975 h 6858000"/>
              <a:gd name="connsiteX25" fmla="*/ 7365030 w 7440612"/>
              <a:gd name="connsiteY25" fmla="*/ 981075 h 6858000"/>
              <a:gd name="connsiteX26" fmla="*/ 7344875 w 7440612"/>
              <a:gd name="connsiteY26" fmla="*/ 1017587 h 6858000"/>
              <a:gd name="connsiteX27" fmla="*/ 7324720 w 7440612"/>
              <a:gd name="connsiteY27" fmla="*/ 1055687 h 6858000"/>
              <a:gd name="connsiteX28" fmla="*/ 7306244 w 7440612"/>
              <a:gd name="connsiteY28" fmla="*/ 1095375 h 6858000"/>
              <a:gd name="connsiteX29" fmla="*/ 7287768 w 7440612"/>
              <a:gd name="connsiteY29" fmla="*/ 1136650 h 6858000"/>
              <a:gd name="connsiteX30" fmla="*/ 7272653 w 7440612"/>
              <a:gd name="connsiteY30" fmla="*/ 1182687 h 6858000"/>
              <a:gd name="connsiteX31" fmla="*/ 7262575 w 7440612"/>
              <a:gd name="connsiteY31" fmla="*/ 1235075 h 6858000"/>
              <a:gd name="connsiteX32" fmla="*/ 7252497 w 7440612"/>
              <a:gd name="connsiteY32" fmla="*/ 1295400 h 6858000"/>
              <a:gd name="connsiteX33" fmla="*/ 7250817 w 7440612"/>
              <a:gd name="connsiteY33" fmla="*/ 1363662 h 6858000"/>
              <a:gd name="connsiteX34" fmla="*/ 7252497 w 7440612"/>
              <a:gd name="connsiteY34" fmla="*/ 1431925 h 6858000"/>
              <a:gd name="connsiteX35" fmla="*/ 7262575 w 7440612"/>
              <a:gd name="connsiteY35" fmla="*/ 1492250 h 6858000"/>
              <a:gd name="connsiteX36" fmla="*/ 7272653 w 7440612"/>
              <a:gd name="connsiteY36" fmla="*/ 1544637 h 6858000"/>
              <a:gd name="connsiteX37" fmla="*/ 7287768 w 7440612"/>
              <a:gd name="connsiteY37" fmla="*/ 1589087 h 6858000"/>
              <a:gd name="connsiteX38" fmla="*/ 7306244 w 7440612"/>
              <a:gd name="connsiteY38" fmla="*/ 1631950 h 6858000"/>
              <a:gd name="connsiteX39" fmla="*/ 7324720 w 7440612"/>
              <a:gd name="connsiteY39" fmla="*/ 1671637 h 6858000"/>
              <a:gd name="connsiteX40" fmla="*/ 7344875 w 7440612"/>
              <a:gd name="connsiteY40" fmla="*/ 1708150 h 6858000"/>
              <a:gd name="connsiteX41" fmla="*/ 7365030 w 7440612"/>
              <a:gd name="connsiteY41" fmla="*/ 1743075 h 6858000"/>
              <a:gd name="connsiteX42" fmla="*/ 7385185 w 7440612"/>
              <a:gd name="connsiteY42" fmla="*/ 1782762 h 6858000"/>
              <a:gd name="connsiteX43" fmla="*/ 7401981 w 7440612"/>
              <a:gd name="connsiteY43" fmla="*/ 1824037 h 6858000"/>
              <a:gd name="connsiteX44" fmla="*/ 7417098 w 7440612"/>
              <a:gd name="connsiteY44" fmla="*/ 1870075 h 6858000"/>
              <a:gd name="connsiteX45" fmla="*/ 7428855 w 7440612"/>
              <a:gd name="connsiteY45" fmla="*/ 1922462 h 6858000"/>
              <a:gd name="connsiteX46" fmla="*/ 7437253 w 7440612"/>
              <a:gd name="connsiteY46" fmla="*/ 1982787 h 6858000"/>
              <a:gd name="connsiteX47" fmla="*/ 7440612 w 7440612"/>
              <a:gd name="connsiteY47" fmla="*/ 2051050 h 6858000"/>
              <a:gd name="connsiteX48" fmla="*/ 7437253 w 7440612"/>
              <a:gd name="connsiteY48" fmla="*/ 2119312 h 6858000"/>
              <a:gd name="connsiteX49" fmla="*/ 7428855 w 7440612"/>
              <a:gd name="connsiteY49" fmla="*/ 2179637 h 6858000"/>
              <a:gd name="connsiteX50" fmla="*/ 7417098 w 7440612"/>
              <a:gd name="connsiteY50" fmla="*/ 2232025 h 6858000"/>
              <a:gd name="connsiteX51" fmla="*/ 7401981 w 7440612"/>
              <a:gd name="connsiteY51" fmla="*/ 2278062 h 6858000"/>
              <a:gd name="connsiteX52" fmla="*/ 7385185 w 7440612"/>
              <a:gd name="connsiteY52" fmla="*/ 2319337 h 6858000"/>
              <a:gd name="connsiteX53" fmla="*/ 7365030 w 7440612"/>
              <a:gd name="connsiteY53" fmla="*/ 2359025 h 6858000"/>
              <a:gd name="connsiteX54" fmla="*/ 7344875 w 7440612"/>
              <a:gd name="connsiteY54" fmla="*/ 2395537 h 6858000"/>
              <a:gd name="connsiteX55" fmla="*/ 7324720 w 7440612"/>
              <a:gd name="connsiteY55" fmla="*/ 2433637 h 6858000"/>
              <a:gd name="connsiteX56" fmla="*/ 7306244 w 7440612"/>
              <a:gd name="connsiteY56" fmla="*/ 2471737 h 6858000"/>
              <a:gd name="connsiteX57" fmla="*/ 7287768 w 7440612"/>
              <a:gd name="connsiteY57" fmla="*/ 2513012 h 6858000"/>
              <a:gd name="connsiteX58" fmla="*/ 7272653 w 7440612"/>
              <a:gd name="connsiteY58" fmla="*/ 2560637 h 6858000"/>
              <a:gd name="connsiteX59" fmla="*/ 7262575 w 7440612"/>
              <a:gd name="connsiteY59" fmla="*/ 2613025 h 6858000"/>
              <a:gd name="connsiteX60" fmla="*/ 7252497 w 7440612"/>
              <a:gd name="connsiteY60" fmla="*/ 2671762 h 6858000"/>
              <a:gd name="connsiteX61" fmla="*/ 7250817 w 7440612"/>
              <a:gd name="connsiteY61" fmla="*/ 2741612 h 6858000"/>
              <a:gd name="connsiteX62" fmla="*/ 7252497 w 7440612"/>
              <a:gd name="connsiteY62" fmla="*/ 2809875 h 6858000"/>
              <a:gd name="connsiteX63" fmla="*/ 7262575 w 7440612"/>
              <a:gd name="connsiteY63" fmla="*/ 2868612 h 6858000"/>
              <a:gd name="connsiteX64" fmla="*/ 7272653 w 7440612"/>
              <a:gd name="connsiteY64" fmla="*/ 2922587 h 6858000"/>
              <a:gd name="connsiteX65" fmla="*/ 7287768 w 7440612"/>
              <a:gd name="connsiteY65" fmla="*/ 2967037 h 6858000"/>
              <a:gd name="connsiteX66" fmla="*/ 7306244 w 7440612"/>
              <a:gd name="connsiteY66" fmla="*/ 3009900 h 6858000"/>
              <a:gd name="connsiteX67" fmla="*/ 7324720 w 7440612"/>
              <a:gd name="connsiteY67" fmla="*/ 3046412 h 6858000"/>
              <a:gd name="connsiteX68" fmla="*/ 7344875 w 7440612"/>
              <a:gd name="connsiteY68" fmla="*/ 3084512 h 6858000"/>
              <a:gd name="connsiteX69" fmla="*/ 7365030 w 7440612"/>
              <a:gd name="connsiteY69" fmla="*/ 3121025 h 6858000"/>
              <a:gd name="connsiteX70" fmla="*/ 7385185 w 7440612"/>
              <a:gd name="connsiteY70" fmla="*/ 3160712 h 6858000"/>
              <a:gd name="connsiteX71" fmla="*/ 7401981 w 7440612"/>
              <a:gd name="connsiteY71" fmla="*/ 3201987 h 6858000"/>
              <a:gd name="connsiteX72" fmla="*/ 7417098 w 7440612"/>
              <a:gd name="connsiteY72" fmla="*/ 3248025 h 6858000"/>
              <a:gd name="connsiteX73" fmla="*/ 7428855 w 7440612"/>
              <a:gd name="connsiteY73" fmla="*/ 3300412 h 6858000"/>
              <a:gd name="connsiteX74" fmla="*/ 7437253 w 7440612"/>
              <a:gd name="connsiteY74" fmla="*/ 3360737 h 6858000"/>
              <a:gd name="connsiteX75" fmla="*/ 7440612 w 7440612"/>
              <a:gd name="connsiteY75" fmla="*/ 3427412 h 6858000"/>
              <a:gd name="connsiteX76" fmla="*/ 7437253 w 7440612"/>
              <a:gd name="connsiteY76" fmla="*/ 3497262 h 6858000"/>
              <a:gd name="connsiteX77" fmla="*/ 7428855 w 7440612"/>
              <a:gd name="connsiteY77" fmla="*/ 3557587 h 6858000"/>
              <a:gd name="connsiteX78" fmla="*/ 7417098 w 7440612"/>
              <a:gd name="connsiteY78" fmla="*/ 3609975 h 6858000"/>
              <a:gd name="connsiteX79" fmla="*/ 7401981 w 7440612"/>
              <a:gd name="connsiteY79" fmla="*/ 3656012 h 6858000"/>
              <a:gd name="connsiteX80" fmla="*/ 7385185 w 7440612"/>
              <a:gd name="connsiteY80" fmla="*/ 3697287 h 6858000"/>
              <a:gd name="connsiteX81" fmla="*/ 7365030 w 7440612"/>
              <a:gd name="connsiteY81" fmla="*/ 3736975 h 6858000"/>
              <a:gd name="connsiteX82" fmla="*/ 7324720 w 7440612"/>
              <a:gd name="connsiteY82" fmla="*/ 3811587 h 6858000"/>
              <a:gd name="connsiteX83" fmla="*/ 7306244 w 7440612"/>
              <a:gd name="connsiteY83" fmla="*/ 3848100 h 6858000"/>
              <a:gd name="connsiteX84" fmla="*/ 7287768 w 7440612"/>
              <a:gd name="connsiteY84" fmla="*/ 3890962 h 6858000"/>
              <a:gd name="connsiteX85" fmla="*/ 7272653 w 7440612"/>
              <a:gd name="connsiteY85" fmla="*/ 3935412 h 6858000"/>
              <a:gd name="connsiteX86" fmla="*/ 7262575 w 7440612"/>
              <a:gd name="connsiteY86" fmla="*/ 3987800 h 6858000"/>
              <a:gd name="connsiteX87" fmla="*/ 7252497 w 7440612"/>
              <a:gd name="connsiteY87" fmla="*/ 4048125 h 6858000"/>
              <a:gd name="connsiteX88" fmla="*/ 7250817 w 7440612"/>
              <a:gd name="connsiteY88" fmla="*/ 4116387 h 6858000"/>
              <a:gd name="connsiteX89" fmla="*/ 7252497 w 7440612"/>
              <a:gd name="connsiteY89" fmla="*/ 4186237 h 6858000"/>
              <a:gd name="connsiteX90" fmla="*/ 7262575 w 7440612"/>
              <a:gd name="connsiteY90" fmla="*/ 4244975 h 6858000"/>
              <a:gd name="connsiteX91" fmla="*/ 7272653 w 7440612"/>
              <a:gd name="connsiteY91" fmla="*/ 4297362 h 6858000"/>
              <a:gd name="connsiteX92" fmla="*/ 7287768 w 7440612"/>
              <a:gd name="connsiteY92" fmla="*/ 4343400 h 6858000"/>
              <a:gd name="connsiteX93" fmla="*/ 7306244 w 7440612"/>
              <a:gd name="connsiteY93" fmla="*/ 4386262 h 6858000"/>
              <a:gd name="connsiteX94" fmla="*/ 7324720 w 7440612"/>
              <a:gd name="connsiteY94" fmla="*/ 4424362 h 6858000"/>
              <a:gd name="connsiteX95" fmla="*/ 7365030 w 7440612"/>
              <a:gd name="connsiteY95" fmla="*/ 4498975 h 6858000"/>
              <a:gd name="connsiteX96" fmla="*/ 7385185 w 7440612"/>
              <a:gd name="connsiteY96" fmla="*/ 4537075 h 6858000"/>
              <a:gd name="connsiteX97" fmla="*/ 7401981 w 7440612"/>
              <a:gd name="connsiteY97" fmla="*/ 4579937 h 6858000"/>
              <a:gd name="connsiteX98" fmla="*/ 7417098 w 7440612"/>
              <a:gd name="connsiteY98" fmla="*/ 4625975 h 6858000"/>
              <a:gd name="connsiteX99" fmla="*/ 7428855 w 7440612"/>
              <a:gd name="connsiteY99" fmla="*/ 4678362 h 6858000"/>
              <a:gd name="connsiteX100" fmla="*/ 7437253 w 7440612"/>
              <a:gd name="connsiteY100" fmla="*/ 4738687 h 6858000"/>
              <a:gd name="connsiteX101" fmla="*/ 7440612 w 7440612"/>
              <a:gd name="connsiteY101" fmla="*/ 4806950 h 6858000"/>
              <a:gd name="connsiteX102" fmla="*/ 7437253 w 7440612"/>
              <a:gd name="connsiteY102" fmla="*/ 4875212 h 6858000"/>
              <a:gd name="connsiteX103" fmla="*/ 7428855 w 7440612"/>
              <a:gd name="connsiteY103" fmla="*/ 4935537 h 6858000"/>
              <a:gd name="connsiteX104" fmla="*/ 7417098 w 7440612"/>
              <a:gd name="connsiteY104" fmla="*/ 4987925 h 6858000"/>
              <a:gd name="connsiteX105" fmla="*/ 7401981 w 7440612"/>
              <a:gd name="connsiteY105" fmla="*/ 5033962 h 6858000"/>
              <a:gd name="connsiteX106" fmla="*/ 7385185 w 7440612"/>
              <a:gd name="connsiteY106" fmla="*/ 5075237 h 6858000"/>
              <a:gd name="connsiteX107" fmla="*/ 7365030 w 7440612"/>
              <a:gd name="connsiteY107" fmla="*/ 5114925 h 6858000"/>
              <a:gd name="connsiteX108" fmla="*/ 7344875 w 7440612"/>
              <a:gd name="connsiteY108" fmla="*/ 5149850 h 6858000"/>
              <a:gd name="connsiteX109" fmla="*/ 7324720 w 7440612"/>
              <a:gd name="connsiteY109" fmla="*/ 5186362 h 6858000"/>
              <a:gd name="connsiteX110" fmla="*/ 7306244 w 7440612"/>
              <a:gd name="connsiteY110" fmla="*/ 5226050 h 6858000"/>
              <a:gd name="connsiteX111" fmla="*/ 7287768 w 7440612"/>
              <a:gd name="connsiteY111" fmla="*/ 5268912 h 6858000"/>
              <a:gd name="connsiteX112" fmla="*/ 7272653 w 7440612"/>
              <a:gd name="connsiteY112" fmla="*/ 5313362 h 6858000"/>
              <a:gd name="connsiteX113" fmla="*/ 7262575 w 7440612"/>
              <a:gd name="connsiteY113" fmla="*/ 5365750 h 6858000"/>
              <a:gd name="connsiteX114" fmla="*/ 7252497 w 7440612"/>
              <a:gd name="connsiteY114" fmla="*/ 5426075 h 6858000"/>
              <a:gd name="connsiteX115" fmla="*/ 7250817 w 7440612"/>
              <a:gd name="connsiteY115" fmla="*/ 5494337 h 6858000"/>
              <a:gd name="connsiteX116" fmla="*/ 7252497 w 7440612"/>
              <a:gd name="connsiteY116" fmla="*/ 5562600 h 6858000"/>
              <a:gd name="connsiteX117" fmla="*/ 7262575 w 7440612"/>
              <a:gd name="connsiteY117" fmla="*/ 5622925 h 6858000"/>
              <a:gd name="connsiteX118" fmla="*/ 7272653 w 7440612"/>
              <a:gd name="connsiteY118" fmla="*/ 5675312 h 6858000"/>
              <a:gd name="connsiteX119" fmla="*/ 7287768 w 7440612"/>
              <a:gd name="connsiteY119" fmla="*/ 5721350 h 6858000"/>
              <a:gd name="connsiteX120" fmla="*/ 7306244 w 7440612"/>
              <a:gd name="connsiteY120" fmla="*/ 5762625 h 6858000"/>
              <a:gd name="connsiteX121" fmla="*/ 7324720 w 7440612"/>
              <a:gd name="connsiteY121" fmla="*/ 5802312 h 6858000"/>
              <a:gd name="connsiteX122" fmla="*/ 7344875 w 7440612"/>
              <a:gd name="connsiteY122" fmla="*/ 5840412 h 6858000"/>
              <a:gd name="connsiteX123" fmla="*/ 7365030 w 7440612"/>
              <a:gd name="connsiteY123" fmla="*/ 5876925 h 6858000"/>
              <a:gd name="connsiteX124" fmla="*/ 7385185 w 7440612"/>
              <a:gd name="connsiteY124" fmla="*/ 5915025 h 6858000"/>
              <a:gd name="connsiteX125" fmla="*/ 7401981 w 7440612"/>
              <a:gd name="connsiteY125" fmla="*/ 5956300 h 6858000"/>
              <a:gd name="connsiteX126" fmla="*/ 7417098 w 7440612"/>
              <a:gd name="connsiteY126" fmla="*/ 6003925 h 6858000"/>
              <a:gd name="connsiteX127" fmla="*/ 7428855 w 7440612"/>
              <a:gd name="connsiteY127" fmla="*/ 6056312 h 6858000"/>
              <a:gd name="connsiteX128" fmla="*/ 7437253 w 7440612"/>
              <a:gd name="connsiteY128" fmla="*/ 6113462 h 6858000"/>
              <a:gd name="connsiteX129" fmla="*/ 7440612 w 7440612"/>
              <a:gd name="connsiteY129" fmla="*/ 6183312 h 6858000"/>
              <a:gd name="connsiteX130" fmla="*/ 7437253 w 7440612"/>
              <a:gd name="connsiteY130" fmla="*/ 6251575 h 6858000"/>
              <a:gd name="connsiteX131" fmla="*/ 7428855 w 7440612"/>
              <a:gd name="connsiteY131" fmla="*/ 6311900 h 6858000"/>
              <a:gd name="connsiteX132" fmla="*/ 7417098 w 7440612"/>
              <a:gd name="connsiteY132" fmla="*/ 6361112 h 6858000"/>
              <a:gd name="connsiteX133" fmla="*/ 7401981 w 7440612"/>
              <a:gd name="connsiteY133" fmla="*/ 6407150 h 6858000"/>
              <a:gd name="connsiteX134" fmla="*/ 7385185 w 7440612"/>
              <a:gd name="connsiteY134" fmla="*/ 6448425 h 6858000"/>
              <a:gd name="connsiteX135" fmla="*/ 7366710 w 7440612"/>
              <a:gd name="connsiteY135" fmla="*/ 6488112 h 6858000"/>
              <a:gd name="connsiteX136" fmla="*/ 7348234 w 7440612"/>
              <a:gd name="connsiteY136" fmla="*/ 6523037 h 6858000"/>
              <a:gd name="connsiteX137" fmla="*/ 7328079 w 7440612"/>
              <a:gd name="connsiteY137" fmla="*/ 6561137 h 6858000"/>
              <a:gd name="connsiteX138" fmla="*/ 7307924 w 7440612"/>
              <a:gd name="connsiteY138" fmla="*/ 6597650 h 6858000"/>
              <a:gd name="connsiteX139" fmla="*/ 7291128 w 7440612"/>
              <a:gd name="connsiteY139" fmla="*/ 6640512 h 6858000"/>
              <a:gd name="connsiteX140" fmla="*/ 7274332 w 7440612"/>
              <a:gd name="connsiteY140" fmla="*/ 6683375 h 6858000"/>
              <a:gd name="connsiteX141" fmla="*/ 7264254 w 7440612"/>
              <a:gd name="connsiteY141" fmla="*/ 6735762 h 6858000"/>
              <a:gd name="connsiteX142" fmla="*/ 7255857 w 7440612"/>
              <a:gd name="connsiteY142" fmla="*/ 6791325 h 6858000"/>
              <a:gd name="connsiteX143" fmla="*/ 7250817 w 7440612"/>
              <a:gd name="connsiteY143" fmla="*/ 6858000 h 6858000"/>
              <a:gd name="connsiteX144" fmla="*/ 4328971 w 7440612"/>
              <a:gd name="connsiteY144" fmla="*/ 6858000 h 6858000"/>
              <a:gd name="connsiteX145" fmla="*/ 3756991 w 7440612"/>
              <a:gd name="connsiteY145" fmla="*/ 6858000 h 6858000"/>
              <a:gd name="connsiteX146" fmla="*/ 3167828 w 7440612"/>
              <a:gd name="connsiteY146" fmla="*/ 6858000 h 6858000"/>
              <a:gd name="connsiteX147" fmla="*/ 2746914 w 7440612"/>
              <a:gd name="connsiteY147" fmla="*/ 6858000 h 6858000"/>
              <a:gd name="connsiteX148" fmla="*/ 0 w 7440612"/>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440612" h="6858000">
                <a:moveTo>
                  <a:pt x="0" y="0"/>
                </a:moveTo>
                <a:lnTo>
                  <a:pt x="2746914" y="0"/>
                </a:lnTo>
                <a:lnTo>
                  <a:pt x="3167828" y="0"/>
                </a:lnTo>
                <a:lnTo>
                  <a:pt x="3756991" y="0"/>
                </a:lnTo>
                <a:lnTo>
                  <a:pt x="4328971" y="0"/>
                </a:lnTo>
                <a:lnTo>
                  <a:pt x="7250817" y="0"/>
                </a:lnTo>
                <a:lnTo>
                  <a:pt x="7255857" y="66675"/>
                </a:lnTo>
                <a:lnTo>
                  <a:pt x="7264254" y="122237"/>
                </a:lnTo>
                <a:lnTo>
                  <a:pt x="7274332" y="174625"/>
                </a:lnTo>
                <a:lnTo>
                  <a:pt x="7291128" y="217487"/>
                </a:lnTo>
                <a:lnTo>
                  <a:pt x="7307924" y="260350"/>
                </a:lnTo>
                <a:lnTo>
                  <a:pt x="7328079" y="296862"/>
                </a:lnTo>
                <a:lnTo>
                  <a:pt x="7348234" y="334962"/>
                </a:lnTo>
                <a:lnTo>
                  <a:pt x="7366710" y="369887"/>
                </a:lnTo>
                <a:lnTo>
                  <a:pt x="7385185" y="409575"/>
                </a:lnTo>
                <a:lnTo>
                  <a:pt x="7401981" y="450850"/>
                </a:lnTo>
                <a:lnTo>
                  <a:pt x="7417098" y="496887"/>
                </a:lnTo>
                <a:lnTo>
                  <a:pt x="7428855" y="546100"/>
                </a:lnTo>
                <a:lnTo>
                  <a:pt x="7437253" y="606425"/>
                </a:lnTo>
                <a:lnTo>
                  <a:pt x="7440612" y="673100"/>
                </a:lnTo>
                <a:lnTo>
                  <a:pt x="7437253" y="744537"/>
                </a:lnTo>
                <a:lnTo>
                  <a:pt x="7428855" y="801687"/>
                </a:lnTo>
                <a:lnTo>
                  <a:pt x="7417098" y="854075"/>
                </a:lnTo>
                <a:lnTo>
                  <a:pt x="7401981" y="901700"/>
                </a:lnTo>
                <a:lnTo>
                  <a:pt x="7385185" y="942975"/>
                </a:lnTo>
                <a:lnTo>
                  <a:pt x="7365030" y="981075"/>
                </a:lnTo>
                <a:lnTo>
                  <a:pt x="7344875" y="1017587"/>
                </a:lnTo>
                <a:lnTo>
                  <a:pt x="7324720" y="1055687"/>
                </a:lnTo>
                <a:lnTo>
                  <a:pt x="7306244" y="1095375"/>
                </a:lnTo>
                <a:lnTo>
                  <a:pt x="7287768" y="1136650"/>
                </a:lnTo>
                <a:lnTo>
                  <a:pt x="7272653" y="1182687"/>
                </a:lnTo>
                <a:lnTo>
                  <a:pt x="7262575" y="1235075"/>
                </a:lnTo>
                <a:lnTo>
                  <a:pt x="7252497" y="1295400"/>
                </a:lnTo>
                <a:lnTo>
                  <a:pt x="7250817" y="1363662"/>
                </a:lnTo>
                <a:lnTo>
                  <a:pt x="7252497" y="1431925"/>
                </a:lnTo>
                <a:lnTo>
                  <a:pt x="7262575" y="1492250"/>
                </a:lnTo>
                <a:lnTo>
                  <a:pt x="7272653" y="1544637"/>
                </a:lnTo>
                <a:lnTo>
                  <a:pt x="7287768" y="1589087"/>
                </a:lnTo>
                <a:lnTo>
                  <a:pt x="7306244" y="1631950"/>
                </a:lnTo>
                <a:lnTo>
                  <a:pt x="7324720" y="1671637"/>
                </a:lnTo>
                <a:lnTo>
                  <a:pt x="7344875" y="1708150"/>
                </a:lnTo>
                <a:lnTo>
                  <a:pt x="7365030" y="1743075"/>
                </a:lnTo>
                <a:lnTo>
                  <a:pt x="7385185" y="1782762"/>
                </a:lnTo>
                <a:lnTo>
                  <a:pt x="7401981" y="1824037"/>
                </a:lnTo>
                <a:lnTo>
                  <a:pt x="7417098" y="1870075"/>
                </a:lnTo>
                <a:lnTo>
                  <a:pt x="7428855" y="1922462"/>
                </a:lnTo>
                <a:lnTo>
                  <a:pt x="7437253" y="1982787"/>
                </a:lnTo>
                <a:lnTo>
                  <a:pt x="7440612" y="2051050"/>
                </a:lnTo>
                <a:lnTo>
                  <a:pt x="7437253" y="2119312"/>
                </a:lnTo>
                <a:lnTo>
                  <a:pt x="7428855" y="2179637"/>
                </a:lnTo>
                <a:lnTo>
                  <a:pt x="7417098" y="2232025"/>
                </a:lnTo>
                <a:lnTo>
                  <a:pt x="7401981" y="2278062"/>
                </a:lnTo>
                <a:lnTo>
                  <a:pt x="7385185" y="2319337"/>
                </a:lnTo>
                <a:lnTo>
                  <a:pt x="7365030" y="2359025"/>
                </a:lnTo>
                <a:lnTo>
                  <a:pt x="7344875" y="2395537"/>
                </a:lnTo>
                <a:lnTo>
                  <a:pt x="7324720" y="2433637"/>
                </a:lnTo>
                <a:lnTo>
                  <a:pt x="7306244" y="2471737"/>
                </a:lnTo>
                <a:lnTo>
                  <a:pt x="7287768" y="2513012"/>
                </a:lnTo>
                <a:lnTo>
                  <a:pt x="7272653" y="2560637"/>
                </a:lnTo>
                <a:lnTo>
                  <a:pt x="7262575" y="2613025"/>
                </a:lnTo>
                <a:lnTo>
                  <a:pt x="7252497" y="2671762"/>
                </a:lnTo>
                <a:lnTo>
                  <a:pt x="7250817" y="2741612"/>
                </a:lnTo>
                <a:lnTo>
                  <a:pt x="7252497" y="2809875"/>
                </a:lnTo>
                <a:lnTo>
                  <a:pt x="7262575" y="2868612"/>
                </a:lnTo>
                <a:lnTo>
                  <a:pt x="7272653" y="2922587"/>
                </a:lnTo>
                <a:lnTo>
                  <a:pt x="7287768" y="2967037"/>
                </a:lnTo>
                <a:lnTo>
                  <a:pt x="7306244" y="3009900"/>
                </a:lnTo>
                <a:lnTo>
                  <a:pt x="7324720" y="3046412"/>
                </a:lnTo>
                <a:lnTo>
                  <a:pt x="7344875" y="3084512"/>
                </a:lnTo>
                <a:lnTo>
                  <a:pt x="7365030" y="3121025"/>
                </a:lnTo>
                <a:lnTo>
                  <a:pt x="7385185" y="3160712"/>
                </a:lnTo>
                <a:lnTo>
                  <a:pt x="7401981" y="3201987"/>
                </a:lnTo>
                <a:lnTo>
                  <a:pt x="7417098" y="3248025"/>
                </a:lnTo>
                <a:lnTo>
                  <a:pt x="7428855" y="3300412"/>
                </a:lnTo>
                <a:lnTo>
                  <a:pt x="7437253" y="3360737"/>
                </a:lnTo>
                <a:lnTo>
                  <a:pt x="7440612" y="3427412"/>
                </a:lnTo>
                <a:lnTo>
                  <a:pt x="7437253" y="3497262"/>
                </a:lnTo>
                <a:lnTo>
                  <a:pt x="7428855" y="3557587"/>
                </a:lnTo>
                <a:lnTo>
                  <a:pt x="7417098" y="3609975"/>
                </a:lnTo>
                <a:lnTo>
                  <a:pt x="7401981" y="3656012"/>
                </a:lnTo>
                <a:lnTo>
                  <a:pt x="7385185" y="3697287"/>
                </a:lnTo>
                <a:lnTo>
                  <a:pt x="7365030" y="3736975"/>
                </a:lnTo>
                <a:lnTo>
                  <a:pt x="7324720" y="3811587"/>
                </a:lnTo>
                <a:lnTo>
                  <a:pt x="7306244" y="3848100"/>
                </a:lnTo>
                <a:lnTo>
                  <a:pt x="7287768" y="3890962"/>
                </a:lnTo>
                <a:lnTo>
                  <a:pt x="7272653" y="3935412"/>
                </a:lnTo>
                <a:lnTo>
                  <a:pt x="7262575" y="3987800"/>
                </a:lnTo>
                <a:lnTo>
                  <a:pt x="7252497" y="4048125"/>
                </a:lnTo>
                <a:lnTo>
                  <a:pt x="7250817" y="4116387"/>
                </a:lnTo>
                <a:lnTo>
                  <a:pt x="7252497" y="4186237"/>
                </a:lnTo>
                <a:lnTo>
                  <a:pt x="7262575" y="4244975"/>
                </a:lnTo>
                <a:lnTo>
                  <a:pt x="7272653" y="4297362"/>
                </a:lnTo>
                <a:lnTo>
                  <a:pt x="7287768" y="4343400"/>
                </a:lnTo>
                <a:lnTo>
                  <a:pt x="7306244" y="4386262"/>
                </a:lnTo>
                <a:lnTo>
                  <a:pt x="7324720" y="4424362"/>
                </a:lnTo>
                <a:lnTo>
                  <a:pt x="7365030" y="4498975"/>
                </a:lnTo>
                <a:lnTo>
                  <a:pt x="7385185" y="4537075"/>
                </a:lnTo>
                <a:lnTo>
                  <a:pt x="7401981" y="4579937"/>
                </a:lnTo>
                <a:lnTo>
                  <a:pt x="7417098" y="4625975"/>
                </a:lnTo>
                <a:lnTo>
                  <a:pt x="7428855" y="4678362"/>
                </a:lnTo>
                <a:lnTo>
                  <a:pt x="7437253" y="4738687"/>
                </a:lnTo>
                <a:lnTo>
                  <a:pt x="7440612" y="4806950"/>
                </a:lnTo>
                <a:lnTo>
                  <a:pt x="7437253" y="4875212"/>
                </a:lnTo>
                <a:lnTo>
                  <a:pt x="7428855" y="4935537"/>
                </a:lnTo>
                <a:lnTo>
                  <a:pt x="7417098" y="4987925"/>
                </a:lnTo>
                <a:lnTo>
                  <a:pt x="7401981" y="5033962"/>
                </a:lnTo>
                <a:lnTo>
                  <a:pt x="7385185" y="5075237"/>
                </a:lnTo>
                <a:lnTo>
                  <a:pt x="7365030" y="5114925"/>
                </a:lnTo>
                <a:lnTo>
                  <a:pt x="7344875" y="5149850"/>
                </a:lnTo>
                <a:lnTo>
                  <a:pt x="7324720" y="5186362"/>
                </a:lnTo>
                <a:lnTo>
                  <a:pt x="7306244" y="5226050"/>
                </a:lnTo>
                <a:lnTo>
                  <a:pt x="7287768" y="5268912"/>
                </a:lnTo>
                <a:lnTo>
                  <a:pt x="7272653" y="5313362"/>
                </a:lnTo>
                <a:lnTo>
                  <a:pt x="7262575" y="5365750"/>
                </a:lnTo>
                <a:lnTo>
                  <a:pt x="7252497" y="5426075"/>
                </a:lnTo>
                <a:lnTo>
                  <a:pt x="7250817" y="5494337"/>
                </a:lnTo>
                <a:lnTo>
                  <a:pt x="7252497" y="5562600"/>
                </a:lnTo>
                <a:lnTo>
                  <a:pt x="7262575" y="5622925"/>
                </a:lnTo>
                <a:lnTo>
                  <a:pt x="7272653" y="5675312"/>
                </a:lnTo>
                <a:lnTo>
                  <a:pt x="7287768" y="5721350"/>
                </a:lnTo>
                <a:lnTo>
                  <a:pt x="7306244" y="5762625"/>
                </a:lnTo>
                <a:lnTo>
                  <a:pt x="7324720" y="5802312"/>
                </a:lnTo>
                <a:lnTo>
                  <a:pt x="7344875" y="5840412"/>
                </a:lnTo>
                <a:lnTo>
                  <a:pt x="7365030" y="5876925"/>
                </a:lnTo>
                <a:lnTo>
                  <a:pt x="7385185" y="5915025"/>
                </a:lnTo>
                <a:lnTo>
                  <a:pt x="7401981" y="5956300"/>
                </a:lnTo>
                <a:lnTo>
                  <a:pt x="7417098" y="6003925"/>
                </a:lnTo>
                <a:lnTo>
                  <a:pt x="7428855" y="6056312"/>
                </a:lnTo>
                <a:lnTo>
                  <a:pt x="7437253" y="6113462"/>
                </a:lnTo>
                <a:lnTo>
                  <a:pt x="7440612" y="6183312"/>
                </a:lnTo>
                <a:lnTo>
                  <a:pt x="7437253" y="6251575"/>
                </a:lnTo>
                <a:lnTo>
                  <a:pt x="7428855" y="6311900"/>
                </a:lnTo>
                <a:lnTo>
                  <a:pt x="7417098" y="6361112"/>
                </a:lnTo>
                <a:lnTo>
                  <a:pt x="7401981" y="6407150"/>
                </a:lnTo>
                <a:lnTo>
                  <a:pt x="7385185" y="6448425"/>
                </a:lnTo>
                <a:lnTo>
                  <a:pt x="7366710" y="6488112"/>
                </a:lnTo>
                <a:lnTo>
                  <a:pt x="7348234" y="6523037"/>
                </a:lnTo>
                <a:lnTo>
                  <a:pt x="7328079" y="6561137"/>
                </a:lnTo>
                <a:lnTo>
                  <a:pt x="7307924" y="6597650"/>
                </a:lnTo>
                <a:lnTo>
                  <a:pt x="7291128" y="6640512"/>
                </a:lnTo>
                <a:lnTo>
                  <a:pt x="7274332" y="6683375"/>
                </a:lnTo>
                <a:lnTo>
                  <a:pt x="7264254" y="6735762"/>
                </a:lnTo>
                <a:lnTo>
                  <a:pt x="7255857" y="6791325"/>
                </a:lnTo>
                <a:lnTo>
                  <a:pt x="7250817" y="6858000"/>
                </a:lnTo>
                <a:lnTo>
                  <a:pt x="4328971" y="6858000"/>
                </a:lnTo>
                <a:lnTo>
                  <a:pt x="3756991" y="6858000"/>
                </a:lnTo>
                <a:lnTo>
                  <a:pt x="3167828" y="6858000"/>
                </a:lnTo>
                <a:lnTo>
                  <a:pt x="2746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2" name="Title 1"/>
          <p:cNvSpPr>
            <a:spLocks noGrp="1"/>
          </p:cNvSpPr>
          <p:nvPr>
            <p:ph type="title"/>
          </p:nvPr>
        </p:nvSpPr>
        <p:spPr>
          <a:xfrm>
            <a:off x="765051" y="662400"/>
            <a:ext cx="6015897" cy="1492132"/>
          </a:xfrm>
        </p:spPr>
        <p:txBody>
          <a:bodyPr anchor="t">
            <a:normAutofit/>
          </a:bodyPr>
          <a:lstStyle/>
          <a:p>
            <a:r>
              <a:rPr lang="en-US"/>
              <a:t>ALEXANDER CALDER</a:t>
            </a:r>
            <a:br>
              <a:rPr lang="en-US"/>
            </a:br>
            <a:endParaRPr lang="en-US"/>
          </a:p>
        </p:txBody>
      </p:sp>
      <p:sp>
        <p:nvSpPr>
          <p:cNvPr id="3" name="Content Placeholder 2"/>
          <p:cNvSpPr>
            <a:spLocks noGrp="1"/>
          </p:cNvSpPr>
          <p:nvPr>
            <p:ph idx="1"/>
          </p:nvPr>
        </p:nvSpPr>
        <p:spPr>
          <a:xfrm>
            <a:off x="765051" y="1497204"/>
            <a:ext cx="6015897" cy="4893548"/>
          </a:xfrm>
        </p:spPr>
        <p:txBody>
          <a:bodyPr>
            <a:normAutofit/>
          </a:bodyPr>
          <a:lstStyle/>
          <a:p>
            <a:r>
              <a:rPr lang="en-US" sz="1200" dirty="0">
                <a:solidFill>
                  <a:schemeClr val="tx1">
                    <a:alpha val="60000"/>
                  </a:schemeClr>
                </a:solidFill>
              </a:rPr>
              <a:t>Alexander Calder was born in Philadelphia, the son of a well-known sculptor and educator and his wife, a talented painter. Calder's grandfather, also a sculptor, executed the figure of William Penn that graces the dome of the city hall in Philadelphia. Though he was brought up in an artistic atmosphere, Calder's own inclinations were mechanical. </a:t>
            </a:r>
            <a:r>
              <a:rPr lang="en-US" sz="1200" b="1" dirty="0">
                <a:solidFill>
                  <a:schemeClr val="tx1">
                    <a:alpha val="60000"/>
                  </a:schemeClr>
                </a:solidFill>
              </a:rPr>
              <a:t>He trained as a mechanical engineer</a:t>
            </a:r>
            <a:r>
              <a:rPr lang="en-US" sz="1200" dirty="0">
                <a:solidFill>
                  <a:schemeClr val="tx1">
                    <a:alpha val="60000"/>
                  </a:schemeClr>
                </a:solidFill>
              </a:rPr>
              <a:t> at the Stevens Institute of Technology in New Jersey, studying such things as </a:t>
            </a:r>
            <a:r>
              <a:rPr lang="en-US" sz="1200" b="1" dirty="0">
                <a:solidFill>
                  <a:schemeClr val="tx1">
                    <a:alpha val="60000"/>
                  </a:schemeClr>
                </a:solidFill>
              </a:rPr>
              <a:t>descriptive geometry, mechanical drawing, and applied kinetics—the branch of science that deals with the effects of force on free-moving bodies</a:t>
            </a:r>
            <a:r>
              <a:rPr lang="en-US" sz="1200" dirty="0">
                <a:solidFill>
                  <a:schemeClr val="tx1">
                    <a:alpha val="60000"/>
                  </a:schemeClr>
                </a:solidFill>
              </a:rPr>
              <a:t>—in preparation for receiving his degree in 1919.</a:t>
            </a:r>
          </a:p>
          <a:p>
            <a:endParaRPr lang="en-US" sz="1200" dirty="0">
              <a:solidFill>
                <a:schemeClr val="tx1">
                  <a:alpha val="60000"/>
                </a:schemeClr>
              </a:solidFill>
            </a:endParaRPr>
          </a:p>
          <a:p>
            <a:r>
              <a:rPr lang="en-US" sz="1200" dirty="0">
                <a:solidFill>
                  <a:schemeClr val="tx1">
                    <a:alpha val="60000"/>
                  </a:schemeClr>
                </a:solidFill>
              </a:rPr>
              <a:t>After working at a number of jobs that allowed him time for travel and reflection over the next few years, Calder decided to explore his growing interest in art. Calder also did freelance work as an illustrator for the National Police Gazette for about two years. In 1926 he had his first one-man exhibition of paintings at the Artist's Gallery in New York City. While concentrating on painting, Calder also worked on wood sculpture, and when he visited Paris in 1926 he continued to carve.</a:t>
            </a:r>
          </a:p>
          <a:p>
            <a:r>
              <a:rPr lang="en-US" sz="1200" dirty="0">
                <a:solidFill>
                  <a:schemeClr val="tx1">
                    <a:alpha val="60000"/>
                  </a:schemeClr>
                </a:solidFill>
              </a:rPr>
              <a:t>Calder's first significant recognition as an artist came when he exhibited his now-famous miniature circus with its animated wire performers at Paris's Salon des </a:t>
            </a:r>
            <a:r>
              <a:rPr lang="en-US" sz="1200" dirty="0" err="1">
                <a:solidFill>
                  <a:schemeClr val="tx1">
                    <a:alpha val="60000"/>
                  </a:schemeClr>
                </a:solidFill>
              </a:rPr>
              <a:t>Humoristes</a:t>
            </a:r>
            <a:r>
              <a:rPr lang="en-US" sz="1200" dirty="0">
                <a:solidFill>
                  <a:schemeClr val="tx1">
                    <a:alpha val="60000"/>
                  </a:schemeClr>
                </a:solidFill>
              </a:rPr>
              <a:t> in 1927. The idea for the toy figures can be traced back to sketches he made in 1925 while reporting on the circus for the Police Gazette. </a:t>
            </a:r>
            <a:r>
              <a:rPr lang="en-US" sz="1400" dirty="0">
                <a:solidFill>
                  <a:schemeClr val="tx1">
                    <a:alpha val="60000"/>
                  </a:schemeClr>
                </a:solidFill>
              </a:rPr>
              <a:t>Made</a:t>
            </a:r>
            <a:r>
              <a:rPr lang="en-US" sz="1200" dirty="0">
                <a:solidFill>
                  <a:schemeClr val="tx1">
                    <a:alpha val="60000"/>
                  </a:schemeClr>
                </a:solidFill>
              </a:rPr>
              <a:t> from wire, rubber, cork, buttons, bottle caps, wood, and other small "found" objects, Calder's circus includes lions, acrobats, trapeze artists, elephants, a ringmaster, and numerous other figures. </a:t>
            </a:r>
            <a:r>
              <a:rPr lang="en-US" sz="1200" b="1" dirty="0">
                <a:solidFill>
                  <a:schemeClr val="tx1">
                    <a:alpha val="60000"/>
                  </a:schemeClr>
                </a:solidFill>
              </a:rPr>
              <a:t>Unlike many art works of the period, the unusual creation drew crowds from outside the artistic community as well as within, and the thirty-year-old artist found himself suddenly widely known.</a:t>
            </a:r>
          </a:p>
        </p:txBody>
      </p:sp>
    </p:spTree>
    <p:extLst>
      <p:ext uri="{BB962C8B-B14F-4D97-AF65-F5344CB8AC3E}">
        <p14:creationId xmlns:p14="http://schemas.microsoft.com/office/powerpoint/2010/main" val="873362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439" y="1793202"/>
            <a:ext cx="1597231" cy="3539430"/>
          </a:xfrm>
          <a:prstGeom prst="rect">
            <a:avLst/>
          </a:prstGeom>
          <a:noFill/>
        </p:spPr>
        <p:txBody>
          <a:bodyPr wrap="square" rtlCol="0">
            <a:spAutoFit/>
          </a:bodyPr>
          <a:lstStyle/>
          <a:p>
            <a:pPr algn="ctr"/>
            <a:r>
              <a:rPr lang="en-US" sz="3200" b="1" dirty="0">
                <a:solidFill>
                  <a:schemeClr val="bg1"/>
                </a:solidFill>
              </a:rPr>
              <a:t>LET’S</a:t>
            </a:r>
          </a:p>
          <a:p>
            <a:pPr algn="ctr"/>
            <a:r>
              <a:rPr lang="en-US" sz="3200" b="1" dirty="0">
                <a:solidFill>
                  <a:schemeClr val="bg1"/>
                </a:solidFill>
              </a:rPr>
              <a:t>GO </a:t>
            </a:r>
          </a:p>
          <a:p>
            <a:pPr algn="ctr"/>
            <a:r>
              <a:rPr lang="en-US" sz="3200" b="1" dirty="0">
                <a:solidFill>
                  <a:schemeClr val="bg1"/>
                </a:solidFill>
              </a:rPr>
              <a:t>HAVE</a:t>
            </a:r>
          </a:p>
          <a:p>
            <a:pPr algn="ctr"/>
            <a:r>
              <a:rPr lang="en-US" sz="3200" b="1" dirty="0">
                <a:solidFill>
                  <a:schemeClr val="bg1"/>
                </a:solidFill>
              </a:rPr>
              <a:t>FUN </a:t>
            </a:r>
          </a:p>
          <a:p>
            <a:pPr algn="ctr"/>
            <a:r>
              <a:rPr lang="en-US" sz="3200" b="1" dirty="0">
                <a:solidFill>
                  <a:schemeClr val="bg1"/>
                </a:solidFill>
              </a:rPr>
              <a:t>AND</a:t>
            </a:r>
          </a:p>
          <a:p>
            <a:pPr algn="ctr"/>
            <a:r>
              <a:rPr lang="en-US" sz="3200" b="1" dirty="0">
                <a:solidFill>
                  <a:schemeClr val="bg1"/>
                </a:solidFill>
              </a:rPr>
              <a:t>MAKE</a:t>
            </a:r>
          </a:p>
          <a:p>
            <a:pPr algn="ctr"/>
            <a:r>
              <a:rPr lang="en-US" sz="3200" b="1" dirty="0">
                <a:solidFill>
                  <a:schemeClr val="bg1"/>
                </a:solidFill>
              </a:rPr>
              <a:t>ART!</a:t>
            </a:r>
          </a:p>
        </p:txBody>
      </p:sp>
      <p:pic>
        <p:nvPicPr>
          <p:cNvPr id="3" name="Picture 2">
            <a:extLst>
              <a:ext uri="{FF2B5EF4-FFF2-40B4-BE49-F238E27FC236}">
                <a16:creationId xmlns:a16="http://schemas.microsoft.com/office/drawing/2014/main" id="{8964C6D4-5DA6-B262-93AE-F173C2323999}"/>
              </a:ext>
            </a:extLst>
          </p:cNvPr>
          <p:cNvPicPr>
            <a:picLocks noChangeAspect="1"/>
          </p:cNvPicPr>
          <p:nvPr/>
        </p:nvPicPr>
        <p:blipFill>
          <a:blip r:embed="rId2"/>
          <a:stretch>
            <a:fillRect/>
          </a:stretch>
        </p:blipFill>
        <p:spPr>
          <a:xfrm>
            <a:off x="3471496" y="499653"/>
            <a:ext cx="5249008" cy="5858693"/>
          </a:xfrm>
          <a:prstGeom prst="rect">
            <a:avLst/>
          </a:prstGeom>
        </p:spPr>
      </p:pic>
    </p:spTree>
    <p:extLst>
      <p:ext uri="{BB962C8B-B14F-4D97-AF65-F5344CB8AC3E}">
        <p14:creationId xmlns:p14="http://schemas.microsoft.com/office/powerpoint/2010/main" val="212102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a:t>
            </a:r>
          </a:p>
        </p:txBody>
      </p:sp>
      <p:sp>
        <p:nvSpPr>
          <p:cNvPr id="4" name="Text Placeholder 3"/>
          <p:cNvSpPr>
            <a:spLocks noGrp="1"/>
          </p:cNvSpPr>
          <p:nvPr>
            <p:ph type="body" idx="1"/>
          </p:nvPr>
        </p:nvSpPr>
        <p:spPr>
          <a:xfrm>
            <a:off x="1242053" y="1083103"/>
            <a:ext cx="4800600" cy="632529"/>
          </a:xfrm>
        </p:spPr>
        <p:txBody>
          <a:bodyPr/>
          <a:lstStyle/>
          <a:p>
            <a:r>
              <a:rPr lang="en-US" dirty="0"/>
              <a:t>Part 1	</a:t>
            </a:r>
          </a:p>
        </p:txBody>
      </p:sp>
      <p:sp>
        <p:nvSpPr>
          <p:cNvPr id="5" name="Content Placeholder 4"/>
          <p:cNvSpPr>
            <a:spLocks noGrp="1"/>
          </p:cNvSpPr>
          <p:nvPr>
            <p:ph sz="half" idx="2"/>
          </p:nvPr>
        </p:nvSpPr>
        <p:spPr>
          <a:xfrm>
            <a:off x="1238050" y="1676332"/>
            <a:ext cx="4800600" cy="4772593"/>
          </a:xfrm>
        </p:spPr>
        <p:txBody>
          <a:bodyPr>
            <a:normAutofit/>
          </a:bodyPr>
          <a:lstStyle/>
          <a:p>
            <a:r>
              <a:rPr lang="en-US" dirty="0"/>
              <a:t>Using a sharpie, draw (or trace) a front view OVAL of the face. </a:t>
            </a:r>
          </a:p>
          <a:p>
            <a:r>
              <a:rPr lang="en-US" dirty="0"/>
              <a:t>Make a simple contour face with ears and eyes.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 Placeholder 5"/>
          <p:cNvSpPr>
            <a:spLocks noGrp="1"/>
          </p:cNvSpPr>
          <p:nvPr>
            <p:ph type="body" sz="quarter" idx="3"/>
          </p:nvPr>
        </p:nvSpPr>
        <p:spPr>
          <a:xfrm>
            <a:off x="6273264" y="957976"/>
            <a:ext cx="4800600" cy="632529"/>
          </a:xfrm>
        </p:spPr>
        <p:txBody>
          <a:bodyPr/>
          <a:lstStyle/>
          <a:p>
            <a:r>
              <a:rPr lang="en-US" dirty="0"/>
              <a:t>Part 2</a:t>
            </a:r>
          </a:p>
        </p:txBody>
      </p:sp>
      <p:sp>
        <p:nvSpPr>
          <p:cNvPr id="7" name="Content Placeholder 6"/>
          <p:cNvSpPr>
            <a:spLocks noGrp="1"/>
          </p:cNvSpPr>
          <p:nvPr>
            <p:ph sz="quarter" idx="4"/>
          </p:nvPr>
        </p:nvSpPr>
        <p:spPr>
          <a:xfrm>
            <a:off x="6177413" y="1532688"/>
            <a:ext cx="4800600" cy="2996398"/>
          </a:xfrm>
        </p:spPr>
        <p:txBody>
          <a:bodyPr/>
          <a:lstStyle/>
          <a:p>
            <a:pPr fontAlgn="base"/>
            <a:r>
              <a:rPr lang="en-US" sz="1800" b="1" dirty="0"/>
              <a:t>Turn paper over: </a:t>
            </a:r>
            <a:r>
              <a:rPr lang="en-US" sz="1800" dirty="0"/>
              <a:t>the black lines from the first side should be visible!</a:t>
            </a:r>
          </a:p>
          <a:p>
            <a:pPr fontAlgn="base"/>
            <a:r>
              <a:rPr lang="en-US" sz="1800" dirty="0"/>
              <a:t>Draw a simple profile of a face, including nose and lips. The profile should touch the </a:t>
            </a:r>
            <a:r>
              <a:rPr lang="en-US" sz="1800" b="1" dirty="0"/>
              <a:t>top, bottom</a:t>
            </a:r>
            <a:r>
              <a:rPr lang="en-US" sz="1800" dirty="0"/>
              <a:t> of the oval (seen from the other side of paper)</a:t>
            </a:r>
          </a:p>
          <a:p>
            <a:pPr marL="0" indent="0" fontAlgn="base">
              <a:buNone/>
            </a:pPr>
            <a:endParaRPr lang="en-US" sz="1800"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559" y="3856922"/>
            <a:ext cx="2011831" cy="2682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390" y="3761701"/>
            <a:ext cx="2582778" cy="276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1258" y="3778028"/>
            <a:ext cx="2716363" cy="276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1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a:t>
            </a:r>
          </a:p>
        </p:txBody>
      </p:sp>
      <p:sp>
        <p:nvSpPr>
          <p:cNvPr id="5" name="Text Placeholder 4"/>
          <p:cNvSpPr>
            <a:spLocks noGrp="1"/>
          </p:cNvSpPr>
          <p:nvPr>
            <p:ph type="body" idx="1"/>
          </p:nvPr>
        </p:nvSpPr>
        <p:spPr>
          <a:xfrm>
            <a:off x="1222802" y="1073477"/>
            <a:ext cx="4800600" cy="632529"/>
          </a:xfrm>
        </p:spPr>
        <p:txBody>
          <a:bodyPr/>
          <a:lstStyle/>
          <a:p>
            <a:r>
              <a:rPr lang="en-US" dirty="0"/>
              <a:t>Making Nose &amp; Mouth</a:t>
            </a:r>
          </a:p>
        </p:txBody>
      </p:sp>
      <p:sp>
        <p:nvSpPr>
          <p:cNvPr id="9" name="Content Placeholder 8"/>
          <p:cNvSpPr>
            <a:spLocks noGrp="1"/>
          </p:cNvSpPr>
          <p:nvPr>
            <p:ph sz="half" idx="2"/>
          </p:nvPr>
        </p:nvSpPr>
        <p:spPr>
          <a:xfrm>
            <a:off x="1305427" y="1677068"/>
            <a:ext cx="4800600" cy="2996398"/>
          </a:xfrm>
        </p:spPr>
        <p:txBody>
          <a:bodyPr/>
          <a:lstStyle/>
          <a:p>
            <a:r>
              <a:rPr lang="en-US" sz="1800" dirty="0"/>
              <a:t>Using the profile side of the paper,</a:t>
            </a:r>
          </a:p>
          <a:p>
            <a:r>
              <a:rPr lang="en-US" sz="1800" b="1" u="sng" dirty="0"/>
              <a:t>Option 1:  Profile Mouth</a:t>
            </a:r>
          </a:p>
          <a:p>
            <a:r>
              <a:rPr lang="en-US" sz="1400" dirty="0"/>
              <a:t>Start with the center of your wired and bend the wire to make the nose. </a:t>
            </a:r>
          </a:p>
          <a:p>
            <a:r>
              <a:rPr lang="en-US" sz="1400" dirty="0"/>
              <a:t>Keep bending wire to make eye, lips, and chin.</a:t>
            </a:r>
          </a:p>
          <a:p>
            <a:r>
              <a:rPr lang="en-US" sz="1400" dirty="0"/>
              <a:t>Leave the ends long and straight for now</a:t>
            </a:r>
            <a:r>
              <a:rPr lang="en-US" sz="1600" dirty="0"/>
              <a:t>.</a:t>
            </a:r>
          </a:p>
          <a:p>
            <a:endParaRPr lang="en-US" dirty="0"/>
          </a:p>
        </p:txBody>
      </p:sp>
      <p:pic>
        <p:nvPicPr>
          <p:cNvPr id="3075" name="Picture 3"/>
          <p:cNvPicPr>
            <a:picLocks noGrp="1" noChangeAspect="1" noChangeArrowheads="1"/>
          </p:cNvPicPr>
          <p:nvPr>
            <p:ph sz="quarter" idx="4"/>
          </p:nvPr>
        </p:nvPicPr>
        <p:blipFill>
          <a:blip r:embed="rId2">
            <a:extLst>
              <a:ext uri="{BEBA8EAE-BF5A-486C-A8C5-ECC9F3942E4B}">
                <a14:imgProps xmlns:a14="http://schemas.microsoft.com/office/drawing/2010/main">
                  <a14:imgLayer r:embed="rId3">
                    <a14:imgEffect>
                      <a14:brightnessContrast bright="42000"/>
                    </a14:imgEffect>
                  </a14:imgLayer>
                </a14:imgProps>
              </a:ext>
              <a:ext uri="{28A0092B-C50C-407E-A947-70E740481C1C}">
                <a14:useLocalDpi xmlns:a14="http://schemas.microsoft.com/office/drawing/2010/main" val="0"/>
              </a:ext>
            </a:extLst>
          </a:blip>
          <a:stretch>
            <a:fillRect/>
          </a:stretch>
        </p:blipFill>
        <p:spPr bwMode="auto">
          <a:xfrm>
            <a:off x="1574301" y="3729825"/>
            <a:ext cx="3550347" cy="2798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8"/>
          <p:cNvSpPr txBox="1">
            <a:spLocks/>
          </p:cNvSpPr>
          <p:nvPr/>
        </p:nvSpPr>
        <p:spPr>
          <a:xfrm>
            <a:off x="6531214" y="2094585"/>
            <a:ext cx="4371875" cy="277568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1800" b="1" u="sng" dirty="0"/>
              <a:t>Option 2:  2D Mouth</a:t>
            </a:r>
          </a:p>
          <a:p>
            <a:r>
              <a:rPr lang="en-US" sz="1400" dirty="0"/>
              <a:t>Create only the nose and eye bends.</a:t>
            </a:r>
          </a:p>
          <a:p>
            <a:r>
              <a:rPr lang="en-US" sz="1400" dirty="0"/>
              <a:t>2D mouth instructions on later slide.</a:t>
            </a:r>
          </a:p>
          <a:p>
            <a:endParaRPr lang="en-US" dirty="0"/>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7812" y="4196612"/>
            <a:ext cx="1985650" cy="194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6700626" y="3408208"/>
            <a:ext cx="2965309" cy="292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5347" y="1779741"/>
            <a:ext cx="1748631" cy="219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846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2A</a:t>
            </a:r>
          </a:p>
        </p:txBody>
      </p:sp>
      <p:sp>
        <p:nvSpPr>
          <p:cNvPr id="8" name="Text Placeholder 6"/>
          <p:cNvSpPr>
            <a:spLocks noGrp="1"/>
          </p:cNvSpPr>
          <p:nvPr>
            <p:ph type="body" idx="1"/>
          </p:nvPr>
        </p:nvSpPr>
        <p:spPr>
          <a:xfrm>
            <a:off x="1238049" y="1391111"/>
            <a:ext cx="4800600" cy="632529"/>
          </a:xfrm>
        </p:spPr>
        <p:txBody>
          <a:bodyPr/>
          <a:lstStyle/>
          <a:p>
            <a:r>
              <a:rPr lang="en-US" dirty="0"/>
              <a:t>Attach the profile</a:t>
            </a:r>
          </a:p>
        </p:txBody>
      </p:sp>
      <p:pic>
        <p:nvPicPr>
          <p:cNvPr id="7" name="Picture 5"/>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6306719" y="1959467"/>
            <a:ext cx="3819058" cy="3719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8"/>
          <p:cNvSpPr txBox="1">
            <a:spLocks/>
          </p:cNvSpPr>
          <p:nvPr/>
        </p:nvSpPr>
        <p:spPr>
          <a:xfrm>
            <a:off x="1452411" y="2069431"/>
            <a:ext cx="4371875" cy="277568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1800" dirty="0"/>
              <a:t>Attach the profile to the center of your oval. </a:t>
            </a:r>
          </a:p>
          <a:p>
            <a:r>
              <a:rPr lang="en-US" sz="1800" dirty="0"/>
              <a:t>Wrap the long ends around the top and bottom of the oval.</a:t>
            </a:r>
            <a:endParaRPr lang="en-US" dirty="0"/>
          </a:p>
          <a:p>
            <a:endParaRPr lang="en-US" dirty="0"/>
          </a:p>
        </p:txBody>
      </p:sp>
    </p:spTree>
    <p:extLst>
      <p:ext uri="{BB962C8B-B14F-4D97-AF65-F5344CB8AC3E}">
        <p14:creationId xmlns:p14="http://schemas.microsoft.com/office/powerpoint/2010/main" val="3718204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1637</TotalTime>
  <Words>843</Words>
  <Application>Microsoft Office PowerPoint</Application>
  <PresentationFormat>Widescreen</PresentationFormat>
  <Paragraphs>65</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Gill Sans MT Condensed</vt:lpstr>
      <vt:lpstr>Office Theme</vt:lpstr>
      <vt:lpstr>Let’s  FACE IT! </vt:lpstr>
      <vt:lpstr>Wire art WHAT IS WIRE SCULPTURE?</vt:lpstr>
      <vt:lpstr>PowerPoint Presentation</vt:lpstr>
      <vt:lpstr>PowerPoint Presentation</vt:lpstr>
      <vt:lpstr>ALEXANDER CALDER </vt:lpstr>
      <vt:lpstr>PowerPoint Presentation</vt:lpstr>
      <vt:lpstr>Step 1</vt:lpstr>
      <vt:lpstr>Step 2</vt:lpstr>
      <vt:lpstr>Step 2A</vt:lpstr>
      <vt:lpstr>Step 3</vt:lpstr>
      <vt:lpstr>Step 4</vt:lpstr>
      <vt:lpstr>Step 5</vt:lpstr>
      <vt:lpstr>Final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FACE IT!</dc:title>
  <dc:creator>Katy Loucks</dc:creator>
  <cp:lastModifiedBy>Joanne Bottenberg</cp:lastModifiedBy>
  <cp:revision>17</cp:revision>
  <dcterms:created xsi:type="dcterms:W3CDTF">2018-02-07T13:26:13Z</dcterms:created>
  <dcterms:modified xsi:type="dcterms:W3CDTF">2022-09-16T09:49:11Z</dcterms:modified>
</cp:coreProperties>
</file>