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98DB20-A3AD-4D42-9D51-CA66C7E8598C}" v="27" dt="2019-09-19T20:57:48.6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65" d="100"/>
          <a:sy n="65" d="100"/>
        </p:scale>
        <p:origin x="710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en R" userId="d62c0a332284639f" providerId="LiveId" clId="{5A98DB20-A3AD-4D42-9D51-CA66C7E8598C}"/>
    <pc:docChg chg="undo custSel addSld modSld">
      <pc:chgData name="Karen R" userId="d62c0a332284639f" providerId="LiveId" clId="{5A98DB20-A3AD-4D42-9D51-CA66C7E8598C}" dt="2019-09-19T20:57:54.030" v="419"/>
      <pc:docMkLst>
        <pc:docMk/>
      </pc:docMkLst>
      <pc:sldChg chg="modSp">
        <pc:chgData name="Karen R" userId="d62c0a332284639f" providerId="LiveId" clId="{5A98DB20-A3AD-4D42-9D51-CA66C7E8598C}" dt="2019-09-19T20:21:50.651" v="166" actId="20577"/>
        <pc:sldMkLst>
          <pc:docMk/>
          <pc:sldMk cId="456172842" sldId="261"/>
        </pc:sldMkLst>
        <pc:spChg chg="mod">
          <ac:chgData name="Karen R" userId="d62c0a332284639f" providerId="LiveId" clId="{5A98DB20-A3AD-4D42-9D51-CA66C7E8598C}" dt="2019-09-19T18:55:25.380" v="13" actId="20577"/>
          <ac:spMkLst>
            <pc:docMk/>
            <pc:sldMk cId="456172842" sldId="261"/>
            <ac:spMk id="4" creationId="{20A58068-B0A1-44E7-8F92-2C534F94D2C0}"/>
          </ac:spMkLst>
        </pc:spChg>
        <pc:spChg chg="mod">
          <ac:chgData name="Karen R" userId="d62c0a332284639f" providerId="LiveId" clId="{5A98DB20-A3AD-4D42-9D51-CA66C7E8598C}" dt="2019-09-19T20:21:50.651" v="166" actId="20577"/>
          <ac:spMkLst>
            <pc:docMk/>
            <pc:sldMk cId="456172842" sldId="261"/>
            <ac:spMk id="5" creationId="{6FB01FBD-F18F-4892-BDC1-F8ED4A73CF13}"/>
          </ac:spMkLst>
        </pc:spChg>
      </pc:sldChg>
      <pc:sldChg chg="addSp delSp modSp add">
        <pc:chgData name="Karen R" userId="d62c0a332284639f" providerId="LiveId" clId="{5A98DB20-A3AD-4D42-9D51-CA66C7E8598C}" dt="2019-09-19T20:57:54.030" v="419"/>
        <pc:sldMkLst>
          <pc:docMk/>
          <pc:sldMk cId="4254394809" sldId="262"/>
        </pc:sldMkLst>
        <pc:spChg chg="add mod">
          <ac:chgData name="Karen R" userId="d62c0a332284639f" providerId="LiveId" clId="{5A98DB20-A3AD-4D42-9D51-CA66C7E8598C}" dt="2019-09-19T20:55:44.770" v="373" actId="1036"/>
          <ac:spMkLst>
            <pc:docMk/>
            <pc:sldMk cId="4254394809" sldId="262"/>
            <ac:spMk id="14" creationId="{B978CE85-FE2B-4DF2-A047-20DF211FBCEE}"/>
          </ac:spMkLst>
        </pc:spChg>
        <pc:spChg chg="add mod">
          <ac:chgData name="Karen R" userId="d62c0a332284639f" providerId="LiveId" clId="{5A98DB20-A3AD-4D42-9D51-CA66C7E8598C}" dt="2019-09-19T20:55:44.770" v="373" actId="1036"/>
          <ac:spMkLst>
            <pc:docMk/>
            <pc:sldMk cId="4254394809" sldId="262"/>
            <ac:spMk id="15" creationId="{4409F9D8-02AD-4E50-A307-90D7456E34D2}"/>
          </ac:spMkLst>
        </pc:spChg>
        <pc:spChg chg="add mod">
          <ac:chgData name="Karen R" userId="d62c0a332284639f" providerId="LiveId" clId="{5A98DB20-A3AD-4D42-9D51-CA66C7E8598C}" dt="2019-09-19T20:54:57.978" v="335" actId="1036"/>
          <ac:spMkLst>
            <pc:docMk/>
            <pc:sldMk cId="4254394809" sldId="262"/>
            <ac:spMk id="16" creationId="{A77F9108-F767-43C5-9396-C4EC65C5095D}"/>
          </ac:spMkLst>
        </pc:spChg>
        <pc:spChg chg="add mod">
          <ac:chgData name="Karen R" userId="d62c0a332284639f" providerId="LiveId" clId="{5A98DB20-A3AD-4D42-9D51-CA66C7E8598C}" dt="2019-09-19T20:54:57.978" v="335" actId="1036"/>
          <ac:spMkLst>
            <pc:docMk/>
            <pc:sldMk cId="4254394809" sldId="262"/>
            <ac:spMk id="17" creationId="{A86E9251-F497-4031-AD18-8F32570651C1}"/>
          </ac:spMkLst>
        </pc:spChg>
        <pc:spChg chg="add mod">
          <ac:chgData name="Karen R" userId="d62c0a332284639f" providerId="LiveId" clId="{5A98DB20-A3AD-4D42-9D51-CA66C7E8598C}" dt="2019-09-19T20:55:17.196" v="356" actId="1036"/>
          <ac:spMkLst>
            <pc:docMk/>
            <pc:sldMk cId="4254394809" sldId="262"/>
            <ac:spMk id="20" creationId="{A0BE467D-AE33-40B2-BEA4-81D1BD794664}"/>
          </ac:spMkLst>
        </pc:spChg>
        <pc:spChg chg="add mod">
          <ac:chgData name="Karen R" userId="d62c0a332284639f" providerId="LiveId" clId="{5A98DB20-A3AD-4D42-9D51-CA66C7E8598C}" dt="2019-09-19T20:55:55.937" v="374" actId="14100"/>
          <ac:spMkLst>
            <pc:docMk/>
            <pc:sldMk cId="4254394809" sldId="262"/>
            <ac:spMk id="21" creationId="{9C9C2905-447E-42C8-A480-D7A0F96A62BD}"/>
          </ac:spMkLst>
        </pc:spChg>
        <pc:spChg chg="add mod">
          <ac:chgData name="Karen R" userId="d62c0a332284639f" providerId="LiveId" clId="{5A98DB20-A3AD-4D42-9D51-CA66C7E8598C}" dt="2019-09-19T20:55:44.770" v="373" actId="1036"/>
          <ac:spMkLst>
            <pc:docMk/>
            <pc:sldMk cId="4254394809" sldId="262"/>
            <ac:spMk id="22" creationId="{DF1DBE53-8038-4C1B-A12F-AEEF8D0876C3}"/>
          </ac:spMkLst>
        </pc:spChg>
        <pc:spChg chg="add mod">
          <ac:chgData name="Karen R" userId="d62c0a332284639f" providerId="LiveId" clId="{5A98DB20-A3AD-4D42-9D51-CA66C7E8598C}" dt="2019-09-19T20:55:26.943" v="358" actId="14100"/>
          <ac:spMkLst>
            <pc:docMk/>
            <pc:sldMk cId="4254394809" sldId="262"/>
            <ac:spMk id="23" creationId="{7F755376-D945-4E98-8FE6-04A6D11935DD}"/>
          </ac:spMkLst>
        </pc:spChg>
        <pc:spChg chg="add mod">
          <ac:chgData name="Karen R" userId="d62c0a332284639f" providerId="LiveId" clId="{5A98DB20-A3AD-4D42-9D51-CA66C7E8598C}" dt="2019-09-19T20:56:42.142" v="388" actId="1076"/>
          <ac:spMkLst>
            <pc:docMk/>
            <pc:sldMk cId="4254394809" sldId="262"/>
            <ac:spMk id="24" creationId="{07CA1A39-0D53-43AD-A618-7F69C33F9EE4}"/>
          </ac:spMkLst>
        </pc:spChg>
        <pc:spChg chg="add del mod">
          <ac:chgData name="Karen R" userId="d62c0a332284639f" providerId="LiveId" clId="{5A98DB20-A3AD-4D42-9D51-CA66C7E8598C}" dt="2019-09-19T20:57:54.030" v="419"/>
          <ac:spMkLst>
            <pc:docMk/>
            <pc:sldMk cId="4254394809" sldId="262"/>
            <ac:spMk id="25" creationId="{66DA56CF-98EB-4E6D-8BC9-F3C0BD2FD8DF}"/>
          </ac:spMkLst>
        </pc:spChg>
        <pc:spChg chg="add del mod">
          <ac:chgData name="Karen R" userId="d62c0a332284639f" providerId="LiveId" clId="{5A98DB20-A3AD-4D42-9D51-CA66C7E8598C}" dt="2019-09-19T20:57:48.648" v="414"/>
          <ac:spMkLst>
            <pc:docMk/>
            <pc:sldMk cId="4254394809" sldId="262"/>
            <ac:spMk id="26" creationId="{6C9B8BDA-9200-40A6-8058-AED4E66AD263}"/>
          </ac:spMkLst>
        </pc:spChg>
        <pc:spChg chg="add del mod">
          <ac:chgData name="Karen R" userId="d62c0a332284639f" providerId="LiveId" clId="{5A98DB20-A3AD-4D42-9D51-CA66C7E8598C}" dt="2019-09-19T20:57:47.607" v="410"/>
          <ac:spMkLst>
            <pc:docMk/>
            <pc:sldMk cId="4254394809" sldId="262"/>
            <ac:spMk id="27" creationId="{9B4C2D61-B6BD-4FCE-A709-C0AD2CEC7B51}"/>
          </ac:spMkLst>
        </pc:spChg>
        <pc:spChg chg="add del">
          <ac:chgData name="Karen R" userId="d62c0a332284639f" providerId="LiveId" clId="{5A98DB20-A3AD-4D42-9D51-CA66C7E8598C}" dt="2019-09-19T20:57:46.822" v="406"/>
          <ac:spMkLst>
            <pc:docMk/>
            <pc:sldMk cId="4254394809" sldId="262"/>
            <ac:spMk id="28" creationId="{D4BA9D7E-6600-44A6-934A-DBC4F4DEE589}"/>
          </ac:spMkLst>
        </pc:spChg>
        <pc:picChg chg="add mod modCrop">
          <ac:chgData name="Karen R" userId="d62c0a332284639f" providerId="LiveId" clId="{5A98DB20-A3AD-4D42-9D51-CA66C7E8598C}" dt="2019-09-19T20:55:44.770" v="373" actId="1036"/>
          <ac:picMkLst>
            <pc:docMk/>
            <pc:sldMk cId="4254394809" sldId="262"/>
            <ac:picMk id="3" creationId="{E00640E7-01D6-40F6-AB1D-A4BEF2FC10D9}"/>
          </ac:picMkLst>
        </pc:picChg>
        <pc:picChg chg="add mod modCrop">
          <ac:chgData name="Karen R" userId="d62c0a332284639f" providerId="LiveId" clId="{5A98DB20-A3AD-4D42-9D51-CA66C7E8598C}" dt="2019-09-19T20:55:44.770" v="373" actId="1036"/>
          <ac:picMkLst>
            <pc:docMk/>
            <pc:sldMk cId="4254394809" sldId="262"/>
            <ac:picMk id="5" creationId="{D24E8F5B-0281-4967-AD19-79412B09C7AD}"/>
          </ac:picMkLst>
        </pc:picChg>
        <pc:picChg chg="add mod modCrop">
          <ac:chgData name="Karen R" userId="d62c0a332284639f" providerId="LiveId" clId="{5A98DB20-A3AD-4D42-9D51-CA66C7E8598C}" dt="2019-09-19T20:55:44.770" v="373" actId="1036"/>
          <ac:picMkLst>
            <pc:docMk/>
            <pc:sldMk cId="4254394809" sldId="262"/>
            <ac:picMk id="7" creationId="{CDB2A346-B046-4EBD-8740-9D7B9E7DE306}"/>
          </ac:picMkLst>
        </pc:picChg>
        <pc:picChg chg="add mod modCrop">
          <ac:chgData name="Karen R" userId="d62c0a332284639f" providerId="LiveId" clId="{5A98DB20-A3AD-4D42-9D51-CA66C7E8598C}" dt="2019-09-19T20:54:57.978" v="335" actId="1036"/>
          <ac:picMkLst>
            <pc:docMk/>
            <pc:sldMk cId="4254394809" sldId="262"/>
            <ac:picMk id="9" creationId="{CDF70965-2620-45CF-8B62-777CC484C674}"/>
          </ac:picMkLst>
        </pc:picChg>
        <pc:picChg chg="add mod modCrop">
          <ac:chgData name="Karen R" userId="d62c0a332284639f" providerId="LiveId" clId="{5A98DB20-A3AD-4D42-9D51-CA66C7E8598C}" dt="2019-09-19T20:54:57.978" v="335" actId="1036"/>
          <ac:picMkLst>
            <pc:docMk/>
            <pc:sldMk cId="4254394809" sldId="262"/>
            <ac:picMk id="11" creationId="{E145092B-92DB-43E7-8B17-7B753D235829}"/>
          </ac:picMkLst>
        </pc:picChg>
        <pc:picChg chg="add mod modCrop">
          <ac:chgData name="Karen R" userId="d62c0a332284639f" providerId="LiveId" clId="{5A98DB20-A3AD-4D42-9D51-CA66C7E8598C}" dt="2019-09-19T20:54:57.978" v="335" actId="1036"/>
          <ac:picMkLst>
            <pc:docMk/>
            <pc:sldMk cId="4254394809" sldId="262"/>
            <ac:picMk id="13" creationId="{2FECBD88-BB4B-4560-8FC8-D913968D134F}"/>
          </ac:picMkLst>
        </pc:picChg>
        <pc:cxnChg chg="add del mod">
          <ac:chgData name="Karen R" userId="d62c0a332284639f" providerId="LiveId" clId="{5A98DB20-A3AD-4D42-9D51-CA66C7E8598C}" dt="2019-09-19T20:52:12.744" v="283" actId="478"/>
          <ac:cxnSpMkLst>
            <pc:docMk/>
            <pc:sldMk cId="4254394809" sldId="262"/>
            <ac:cxnSpMk id="19" creationId="{F73B81FB-6A34-4A45-93B2-FE0A56BDB083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2C73B-3F3A-45DC-A3AB-713BF3D3AA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0B3D5A-7230-4CDF-A375-22A1DD376F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B26C6-8788-4A90-AD54-E4AABC05B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DE4E5-48EE-4E96-9B79-BA13190C929C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029074-B5D5-441E-86A9-8F977AA26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0B2CAC-5232-4B15-9345-7C3FDDCBB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BF1FC-F2F9-431F-AC2C-315B2437D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055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C87D7-AA31-4650-82DE-ECD90DC70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573F4B-E01E-45C3-A5B2-5E1317E810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0D046E-B000-42AB-9E87-972A2D68C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DE4E5-48EE-4E96-9B79-BA13190C929C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27C449-F702-4723-9C53-7E9CAEBC0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28F0B6-6970-4FA6-8622-50C150CDD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BF1FC-F2F9-431F-AC2C-315B2437D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616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2A8AEE-043D-4110-B031-39BBD0DBEA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B0CE89-B07A-4354-97E8-F754B4CC97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8D21DE-A36D-4CE2-9DE2-CD3998DD5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DE4E5-48EE-4E96-9B79-BA13190C929C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4F73D0-3FDC-45CE-903C-92416E239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206260-AFF3-4458-B06D-A50EFC907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BF1FC-F2F9-431F-AC2C-315B2437D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638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8FC41-93B2-4862-9EE1-78B168831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135EB-62AC-47C8-9B38-9E418C62CB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70B7A9-FB00-4955-98CA-410BC667A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DE4E5-48EE-4E96-9B79-BA13190C929C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1F92E6-59B5-4DBB-9D9B-F36CD67C5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681BF4-EDF9-4755-8659-5A28AFA06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BF1FC-F2F9-431F-AC2C-315B2437D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549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9A587-5866-4580-90CE-61192F3A9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9CDE1E-8311-406A-B09C-E325EE41BF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2202EC-33FD-4E2C-934D-2C73FF2D3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DE4E5-48EE-4E96-9B79-BA13190C929C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50D93F-5DDC-4D6D-972B-E138F7EA6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2A3BA2-491A-469B-A9F7-C48186CF6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BF1FC-F2F9-431F-AC2C-315B2437D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145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A8E14-DDB8-466A-81E1-A6B599683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88AE51-DBB7-4E9D-BCB6-6BF5D838E2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44458E-0DB7-4CD9-884D-C6F5577190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462391-7234-42AF-8F4A-2776FEAFF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DE4E5-48EE-4E96-9B79-BA13190C929C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3E6316-6E1A-415F-807B-4A1BF4F8A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960065-5E4F-45C0-ACD2-A2388B5B4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BF1FC-F2F9-431F-AC2C-315B2437D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283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38EDC-F19C-4885-B5C1-62338EFBA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80EF71-CCD1-4330-8C60-D7C14CCC59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1D8801-CC71-418D-AF7B-540AA6DEAE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2ECB71-A283-4F8F-B5A5-668DC1DC9E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DE0111-2205-4206-8353-3A0DDA482D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4159FA-027E-4926-9C10-269A45DBA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DE4E5-48EE-4E96-9B79-BA13190C929C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2CD244-CADC-446C-98A8-F37459414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FBE070-509E-457A-BF2C-BDCF88DCA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BF1FC-F2F9-431F-AC2C-315B2437D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203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14BF2-61EF-471C-A547-47953B2C1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89AB14-E07D-4B54-B327-6DAC3CA0D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DE4E5-48EE-4E96-9B79-BA13190C929C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FA6420-E03D-47F9-B3B5-637B40F8B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B0DB37-3B3D-44D6-B2F6-AE8F9C2B8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BF1FC-F2F9-431F-AC2C-315B2437D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791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7447BB-19AF-4C1F-83DC-B8CF633F1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DE4E5-48EE-4E96-9B79-BA13190C929C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D305F9-2529-4A4E-A4BE-CE08E53D4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C9025B-A932-435B-BBD1-C1270B053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BF1FC-F2F9-431F-AC2C-315B2437D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779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5936C-8925-4623-98BF-B1B322C44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87BC95-3FCD-4CD4-BAEF-A1E14B855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6A07E7-B0AE-4C1E-B362-57B343458C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9EFF75-F67C-46BD-AACF-69FD99400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DE4E5-48EE-4E96-9B79-BA13190C929C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B03EBF-FB17-4D1C-ACC5-5D525A902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9A5FDB-D51C-438E-A291-56110F1B5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BF1FC-F2F9-431F-AC2C-315B2437D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199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57FAF-CDC8-4D19-92F5-8D2AA146A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8B1285-11B1-4C64-94B2-583C405EFF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16BE9E-AF8C-42DD-8FE5-9B75802B44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DE93F5-B693-4CF3-B0BF-861260864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DE4E5-48EE-4E96-9B79-BA13190C929C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4A8115-D859-49C3-A61B-BA5310A1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90F7AB-5A75-48AE-A506-420F446E4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BF1FC-F2F9-431F-AC2C-315B2437D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667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9C4AB8-588A-4741-9078-89349DF8A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D7952B-6850-4520-AE54-EB1DE586DF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BCABC-42AA-432E-A8FD-19F28C7724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6DE4E5-48EE-4E96-9B79-BA13190C929C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81E3AB-9C27-4CE2-939F-A3798545BF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AF1D08-B027-4B45-8C3B-35654958F3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CBF1FC-F2F9-431F-AC2C-315B2437D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911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136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9" name="Picture 138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5042CB-4038-4D2B-AFD4-A835242BA6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5882" y="4267832"/>
            <a:ext cx="4805996" cy="1401448"/>
          </a:xfrm>
        </p:spPr>
        <p:txBody>
          <a:bodyPr anchor="t">
            <a:normAutofit/>
          </a:bodyPr>
          <a:lstStyle/>
          <a:p>
            <a:pPr algn="l"/>
            <a:r>
              <a:rPr lang="en-US" sz="4400">
                <a:solidFill>
                  <a:srgbClr val="000000"/>
                </a:solidFill>
              </a:rPr>
              <a:t>Friedensreich Hundertwasser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BFB985-AFED-4FFE-9961-782F4261D9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6186" y="3428999"/>
            <a:ext cx="4805691" cy="838831"/>
          </a:xfrm>
        </p:spPr>
        <p:txBody>
          <a:bodyPr anchor="b">
            <a:normAutofit/>
          </a:bodyPr>
          <a:lstStyle/>
          <a:p>
            <a:pPr algn="l"/>
            <a:r>
              <a:rPr lang="en-US" sz="1800">
                <a:solidFill>
                  <a:srgbClr val="000000"/>
                </a:solidFill>
              </a:rPr>
              <a:t>(1928-2000)</a:t>
            </a:r>
          </a:p>
        </p:txBody>
      </p:sp>
      <p:sp>
        <p:nvSpPr>
          <p:cNvPr id="141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CAAA5A5-5A0A-4A12-9BD5-779C1CA8F8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8296"/>
          <a:stretch/>
        </p:blipFill>
        <p:spPr bwMode="auto">
          <a:xfrm>
            <a:off x="1" y="770037"/>
            <a:ext cx="5298683" cy="6097438"/>
          </a:xfrm>
          <a:custGeom>
            <a:avLst/>
            <a:gdLst>
              <a:gd name="connsiteX0" fmla="*/ 2178155 w 5298683"/>
              <a:gd name="connsiteY0" fmla="*/ 0 h 6097438"/>
              <a:gd name="connsiteX1" fmla="*/ 5298683 w 5298683"/>
              <a:gd name="connsiteY1" fmla="*/ 3120527 h 6097438"/>
              <a:gd name="connsiteX2" fmla="*/ 3392805 w 5298683"/>
              <a:gd name="connsiteY2" fmla="*/ 5995828 h 6097438"/>
              <a:gd name="connsiteX3" fmla="*/ 3115184 w 5298683"/>
              <a:gd name="connsiteY3" fmla="*/ 6097438 h 6097438"/>
              <a:gd name="connsiteX4" fmla="*/ 1241127 w 5298683"/>
              <a:gd name="connsiteY4" fmla="*/ 6097438 h 6097438"/>
              <a:gd name="connsiteX5" fmla="*/ 963506 w 5298683"/>
              <a:gd name="connsiteY5" fmla="*/ 5995828 h 6097438"/>
              <a:gd name="connsiteX6" fmla="*/ 193210 w 5298683"/>
              <a:gd name="connsiteY6" fmla="*/ 5528477 h 6097438"/>
              <a:gd name="connsiteX7" fmla="*/ 0 w 5298683"/>
              <a:gd name="connsiteY7" fmla="*/ 5352876 h 6097438"/>
              <a:gd name="connsiteX8" fmla="*/ 0 w 5298683"/>
              <a:gd name="connsiteY8" fmla="*/ 888178 h 6097438"/>
              <a:gd name="connsiteX9" fmla="*/ 193210 w 5298683"/>
              <a:gd name="connsiteY9" fmla="*/ 712577 h 6097438"/>
              <a:gd name="connsiteX10" fmla="*/ 2178155 w 5298683"/>
              <a:gd name="connsiteY10" fmla="*/ 0 h 609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7840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7521DD34-C6F2-4402-9A01-962807DB6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F72705-5955-48C3-B3C0-08568A289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760" y="764373"/>
            <a:ext cx="5154508" cy="129302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Friedensreich Hundertwasser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CA866A-2C6C-4499-B8CE-414CD8E314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9760" y="2194560"/>
            <a:ext cx="5154507" cy="4024125"/>
          </a:xfrm>
        </p:spPr>
        <p:txBody>
          <a:bodyPr vert="horz" lIns="91440" tIns="45720" rIns="91440" bIns="45720" rtlCol="0">
            <a:normAutofit/>
          </a:bodyPr>
          <a:lstStyle/>
          <a:p>
            <a:pPr marL="274320" indent="-228600">
              <a:buFont typeface="Arial" panose="020B0604020202020204" pitchFamily="34" charset="0"/>
              <a:buChar char="•"/>
            </a:pPr>
            <a:r>
              <a:rPr lang="en-US" sz="2400" dirty="0"/>
              <a:t>He  was an Austrian artist and architect who is best known for the colorful buildings he designed. </a:t>
            </a:r>
          </a:p>
          <a:p>
            <a:pPr marL="274320" indent="-2286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74320" indent="-228600">
              <a:buFont typeface="Arial" panose="020B0604020202020204" pitchFamily="34" charset="0"/>
              <a:buChar char="•"/>
            </a:pPr>
            <a:r>
              <a:rPr lang="en-US" sz="2400" dirty="0"/>
              <a:t>The buildings of Hundertwasser are very recognizable: straight lines are few, there is use of bright colors and many of his buildings have turrets. </a:t>
            </a:r>
          </a:p>
          <a:p>
            <a:pPr marL="45720"/>
            <a:endParaRPr lang="en-US" sz="2000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6C3A2AAF-A9D6-4119-99BF-7748464222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2" r="1" b="14931"/>
          <a:stretch/>
        </p:blipFill>
        <p:spPr bwMode="auto">
          <a:xfrm>
            <a:off x="6417733" y="10"/>
            <a:ext cx="3270176" cy="3933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1D1C733B-BE5D-4922-A6E0-2958959CBF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8"/>
          <a:stretch/>
        </p:blipFill>
        <p:spPr bwMode="auto">
          <a:xfrm>
            <a:off x="9782174" y="10"/>
            <a:ext cx="2409826" cy="3933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B53570EB-DB06-4467-8546-6DEF90E838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8" r="15057" b="1"/>
          <a:stretch/>
        </p:blipFill>
        <p:spPr bwMode="auto">
          <a:xfrm>
            <a:off x="6417734" y="4019724"/>
            <a:ext cx="5774266" cy="2838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17802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CB17C92-040A-43F9-A1A4-549701518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3578"/>
            <a:ext cx="4595071" cy="164550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/>
              <a:t>Paintings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9F2762-B584-4037-B8C1-E05D6043DB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548467"/>
            <a:ext cx="4595071" cy="3628495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/>
              <a:t>The paintings of Hundertwasser have exuberant colors too and undulating lines.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/>
          </a:p>
        </p:txBody>
      </p:sp>
      <p:sp>
        <p:nvSpPr>
          <p:cNvPr id="192" name="Rectangle 191">
            <a:extLst>
              <a:ext uri="{FF2B5EF4-FFF2-40B4-BE49-F238E27FC236}">
                <a16:creationId xmlns:a16="http://schemas.microsoft.com/office/drawing/2014/main" id="{003713C1-2FB2-413B-BF91-3AE41726F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0991" y="3474720"/>
            <a:ext cx="6100914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90795B4D-5022-4A7F-A01D-8D880B7CD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99584" y="0"/>
            <a:ext cx="6192415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AFD19018-DE7C-4796-ADF2-AD2EB0FC0D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0"/>
            <a:ext cx="3002281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8" descr="Image result for Friedensreich Hundertwasser">
            <a:extLst>
              <a:ext uri="{FF2B5EF4-FFF2-40B4-BE49-F238E27FC236}">
                <a16:creationId xmlns:a16="http://schemas.microsoft.com/office/drawing/2014/main" id="{33560C08-8426-4C0D-B964-D672D7ED8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11302" y="98236"/>
            <a:ext cx="2099802" cy="324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5" name="Rectangle 194">
            <a:extLst>
              <a:ext uri="{FF2B5EF4-FFF2-40B4-BE49-F238E27FC236}">
                <a16:creationId xmlns:a16="http://schemas.microsoft.com/office/drawing/2014/main" id="{B1A0A2C2-4F85-44AF-8708-8DCA4B550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9624" y="0"/>
            <a:ext cx="3002281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10" descr="Image result for Friedensreich Hundertwasser">
            <a:extLst>
              <a:ext uri="{FF2B5EF4-FFF2-40B4-BE49-F238E27FC236}">
                <a16:creationId xmlns:a16="http://schemas.microsoft.com/office/drawing/2014/main" id="{F3AECF5C-00C7-430D-B631-27C0FBC714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6" b="12576"/>
          <a:stretch/>
        </p:blipFill>
        <p:spPr bwMode="auto">
          <a:xfrm>
            <a:off x="9386225" y="98236"/>
            <a:ext cx="2745342" cy="3099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Image result for Friedensreich Hundertwasser">
            <a:extLst>
              <a:ext uri="{FF2B5EF4-FFF2-40B4-BE49-F238E27FC236}">
                <a16:creationId xmlns:a16="http://schemas.microsoft.com/office/drawing/2014/main" id="{2F377400-9DEC-48B3-A8DD-8FC49DE72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95574" y="3548171"/>
            <a:ext cx="4601120" cy="3243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63217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6CBA97-9A8D-494A-AA75-9CFBC68CD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Lollipop Trees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65BB3E-ECE5-449E-8C55-69BD6241B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39362" y="5815698"/>
            <a:ext cx="9144000" cy="420001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…this is our inspiration for today’s project</a:t>
            </a:r>
          </a:p>
        </p:txBody>
      </p:sp>
      <p:pic>
        <p:nvPicPr>
          <p:cNvPr id="5" name="Picture 2" descr="Image result for Friedensreich Hundertwasser">
            <a:extLst>
              <a:ext uri="{FF2B5EF4-FFF2-40B4-BE49-F238E27FC236}">
                <a16:creationId xmlns:a16="http://schemas.microsoft.com/office/drawing/2014/main" id="{CF8F4DC5-E0E3-48E6-90FB-E7E7A5445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7" b="9917"/>
          <a:stretch>
            <a:fillRect/>
          </a:stretch>
        </p:blipFill>
        <p:spPr bwMode="auto">
          <a:xfrm>
            <a:off x="516679" y="307731"/>
            <a:ext cx="5062639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Image result for Friedensreich Hundertwasser">
            <a:extLst>
              <a:ext uri="{FF2B5EF4-FFF2-40B4-BE49-F238E27FC236}">
                <a16:creationId xmlns:a16="http://schemas.microsoft.com/office/drawing/2014/main" id="{123DF444-1ADB-4ED1-9968-AE0C20559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16043" y="520620"/>
            <a:ext cx="5455917" cy="3571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74590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4667A3-40C6-4D87-A934-21541808A4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8" b="2227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721E94-49FC-48EF-A7F5-CFD01DB92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Metallic Lollipop Trees (3</a:t>
            </a:r>
            <a:r>
              <a:rPr lang="en-US" sz="3600" baseline="30000">
                <a:solidFill>
                  <a:schemeClr val="tx1">
                    <a:lumMod val="85000"/>
                    <a:lumOff val="15000"/>
                  </a:schemeClr>
                </a:solidFill>
              </a:rPr>
              <a:t>rd</a:t>
            </a: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 grade project)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06401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C80A3-2DC1-47A2-990D-C2F36EA20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633046"/>
          </a:xfrm>
        </p:spPr>
        <p:txBody>
          <a:bodyPr/>
          <a:lstStyle/>
          <a:p>
            <a:r>
              <a:rPr lang="en-US" dirty="0"/>
              <a:t>Materials: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A58068-B0A1-44E7-8F92-2C534F94D2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446306"/>
            <a:ext cx="3307883" cy="4954494"/>
          </a:xfrm>
        </p:spPr>
        <p:txBody>
          <a:bodyPr>
            <a:norm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Watercolor paper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Tempera paint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Sponges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Black cardstock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Scissors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Metallic sharpies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Black oil pastel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Glue Sticks</a:t>
            </a:r>
          </a:p>
          <a:p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FB01FBD-F18F-4892-BDC1-F8ED4A73CF13}"/>
              </a:ext>
            </a:extLst>
          </p:cNvPr>
          <p:cNvSpPr txBox="1">
            <a:spLocks/>
          </p:cNvSpPr>
          <p:nvPr/>
        </p:nvSpPr>
        <p:spPr>
          <a:xfrm>
            <a:off x="4246284" y="1446306"/>
            <a:ext cx="7596094" cy="5369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n-US" dirty="0"/>
              <a:t>Set out 3-4 different colors of paint on paper plates (you could have one plate with cool colors and one plate with warm colors on each table)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Use the sponge to add the colors in layers to the paper.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I tell the kids to not over sponge/rub the paint as it will just turn into a big brown mess!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Set aside to dry.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Handout Types of Line and Types of Pattern sheet and talk about how to use them in the circles.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Next, the kids can draw circles with pencil and cut out from black cardstock. Encourage them to not be too tiny.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Decorate the circles with the metallic sharpies (on the side without pencil marks).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Arrange the circles on the paper and glue in place.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Use the oil pastel to draw lines (trunks) down to the bottom of the paper.</a:t>
            </a:r>
          </a:p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BD37769-97CC-4C15-B1AF-78D425BABC66}"/>
              </a:ext>
            </a:extLst>
          </p:cNvPr>
          <p:cNvSpPr txBox="1">
            <a:spLocks/>
          </p:cNvSpPr>
          <p:nvPr/>
        </p:nvSpPr>
        <p:spPr>
          <a:xfrm>
            <a:off x="4246284" y="457200"/>
            <a:ext cx="3932237" cy="6330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Instructions:</a:t>
            </a:r>
          </a:p>
        </p:txBody>
      </p:sp>
    </p:spTree>
    <p:extLst>
      <p:ext uri="{BB962C8B-B14F-4D97-AF65-F5344CB8AC3E}">
        <p14:creationId xmlns:p14="http://schemas.microsoft.com/office/powerpoint/2010/main" val="456172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0640E7-01D6-40F6-AB1D-A4BEF2FC10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9" r="3922" b="28279"/>
          <a:stretch/>
        </p:blipFill>
        <p:spPr>
          <a:xfrm>
            <a:off x="233082" y="698677"/>
            <a:ext cx="4249270" cy="25396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4E8F5B-0281-4967-AD19-79412B09C7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3" t="8192" r="5359" b="7974"/>
          <a:stretch/>
        </p:blipFill>
        <p:spPr>
          <a:xfrm>
            <a:off x="4705522" y="689720"/>
            <a:ext cx="3737200" cy="2765528"/>
          </a:xfrm>
          <a:prstGeom prst="rect">
            <a:avLst/>
          </a:prstGeom>
        </p:spPr>
      </p:pic>
      <p:pic>
        <p:nvPicPr>
          <p:cNvPr id="7" name="Picture 6" descr="A picture containing indoor, person&#10;&#10;Description automatically generated">
            <a:extLst>
              <a:ext uri="{FF2B5EF4-FFF2-40B4-BE49-F238E27FC236}">
                <a16:creationId xmlns:a16="http://schemas.microsoft.com/office/drawing/2014/main" id="{CDB2A346-B046-4EBD-8740-9D7B9E7DE3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9" r="6917" b="3559"/>
          <a:stretch/>
        </p:blipFill>
        <p:spPr>
          <a:xfrm>
            <a:off x="8713706" y="785345"/>
            <a:ext cx="3127751" cy="2765529"/>
          </a:xfrm>
          <a:prstGeom prst="rect">
            <a:avLst/>
          </a:prstGeom>
        </p:spPr>
      </p:pic>
      <p:pic>
        <p:nvPicPr>
          <p:cNvPr id="9" name="Picture 8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CDF70965-2620-45CF-8B62-777CC484C67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59"/>
          <a:stretch/>
        </p:blipFill>
        <p:spPr>
          <a:xfrm>
            <a:off x="316753" y="4081764"/>
            <a:ext cx="3977199" cy="2539688"/>
          </a:xfrm>
          <a:prstGeom prst="rect">
            <a:avLst/>
          </a:prstGeom>
        </p:spPr>
      </p:pic>
      <p:pic>
        <p:nvPicPr>
          <p:cNvPr id="11" name="Picture 10" descr="A picture containing indoor&#10;&#10;Description automatically generated">
            <a:extLst>
              <a:ext uri="{FF2B5EF4-FFF2-40B4-BE49-F238E27FC236}">
                <a16:creationId xmlns:a16="http://schemas.microsoft.com/office/drawing/2014/main" id="{E145092B-92DB-43E7-8B17-7B753D23582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7" r="11631"/>
          <a:stretch/>
        </p:blipFill>
        <p:spPr>
          <a:xfrm>
            <a:off x="4726075" y="3797647"/>
            <a:ext cx="3125694" cy="30495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ECBD88-BB4B-4560-8FC8-D913968D134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9" b="7189"/>
          <a:stretch/>
        </p:blipFill>
        <p:spPr>
          <a:xfrm>
            <a:off x="8283892" y="4051558"/>
            <a:ext cx="3764667" cy="2541765"/>
          </a:xfrm>
          <a:prstGeom prst="rect">
            <a:avLst/>
          </a:prstGeom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B978CE85-FE2B-4DF2-A047-20DF211FBCEE}"/>
              </a:ext>
            </a:extLst>
          </p:cNvPr>
          <p:cNvSpPr/>
          <p:nvPr/>
        </p:nvSpPr>
        <p:spPr>
          <a:xfrm>
            <a:off x="4426596" y="2072484"/>
            <a:ext cx="334683" cy="22710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4409F9D8-02AD-4E50-A307-90D7456E34D2}"/>
              </a:ext>
            </a:extLst>
          </p:cNvPr>
          <p:cNvSpPr/>
          <p:nvPr/>
        </p:nvSpPr>
        <p:spPr>
          <a:xfrm>
            <a:off x="8380733" y="2007375"/>
            <a:ext cx="388129" cy="22710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A77F9108-F767-43C5-9396-C4EC65C5095D}"/>
              </a:ext>
            </a:extLst>
          </p:cNvPr>
          <p:cNvSpPr/>
          <p:nvPr/>
        </p:nvSpPr>
        <p:spPr>
          <a:xfrm>
            <a:off x="4249618" y="5238055"/>
            <a:ext cx="535075" cy="22710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A86E9251-F497-4031-AD18-8F32570651C1}"/>
              </a:ext>
            </a:extLst>
          </p:cNvPr>
          <p:cNvSpPr/>
          <p:nvPr/>
        </p:nvSpPr>
        <p:spPr>
          <a:xfrm>
            <a:off x="7832093" y="5238055"/>
            <a:ext cx="535075" cy="22710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0BE467D-AE33-40B2-BEA4-81D1BD794664}"/>
              </a:ext>
            </a:extLst>
          </p:cNvPr>
          <p:cNvSpPr/>
          <p:nvPr/>
        </p:nvSpPr>
        <p:spPr>
          <a:xfrm>
            <a:off x="2203938" y="3628304"/>
            <a:ext cx="9844621" cy="10027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C9C2905-447E-42C8-A480-D7A0F96A62BD}"/>
              </a:ext>
            </a:extLst>
          </p:cNvPr>
          <p:cNvSpPr/>
          <p:nvPr/>
        </p:nvSpPr>
        <p:spPr>
          <a:xfrm rot="16200000">
            <a:off x="11250790" y="2828640"/>
            <a:ext cx="1465384" cy="13394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F1DBE53-8038-4C1B-A12F-AEEF8D0876C3}"/>
              </a:ext>
            </a:extLst>
          </p:cNvPr>
          <p:cNvSpPr/>
          <p:nvPr/>
        </p:nvSpPr>
        <p:spPr>
          <a:xfrm>
            <a:off x="11769969" y="2162920"/>
            <a:ext cx="223534" cy="10027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7F755376-D945-4E98-8FE6-04A6D11935DD}"/>
              </a:ext>
            </a:extLst>
          </p:cNvPr>
          <p:cNvSpPr/>
          <p:nvPr/>
        </p:nvSpPr>
        <p:spPr>
          <a:xfrm rot="5400000">
            <a:off x="2059030" y="3814876"/>
            <a:ext cx="410996" cy="23841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7CA1A39-0D53-43AD-A618-7F69C33F9EE4}"/>
              </a:ext>
            </a:extLst>
          </p:cNvPr>
          <p:cNvSpPr txBox="1"/>
          <p:nvPr/>
        </p:nvSpPr>
        <p:spPr>
          <a:xfrm>
            <a:off x="470225" y="31736"/>
            <a:ext cx="11637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STEPS:</a:t>
            </a:r>
          </a:p>
        </p:txBody>
      </p:sp>
    </p:spTree>
    <p:extLst>
      <p:ext uri="{BB962C8B-B14F-4D97-AF65-F5344CB8AC3E}">
        <p14:creationId xmlns:p14="http://schemas.microsoft.com/office/powerpoint/2010/main" val="42543948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262</Words>
  <Application>Microsoft Office PowerPoint</Application>
  <PresentationFormat>Widescreen</PresentationFormat>
  <Paragraphs>31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Friedensreich Hundertwasser</vt:lpstr>
      <vt:lpstr>Friedensreich Hundertwasser</vt:lpstr>
      <vt:lpstr>Paintings</vt:lpstr>
      <vt:lpstr>Lollipop Trees</vt:lpstr>
      <vt:lpstr>Metallic Lollipop Trees (3rd grade project)</vt:lpstr>
      <vt:lpstr>Materials: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Friedensreich Hundertwasser</dc:title>
  <dc:creator>Karen R</dc:creator>
  <cp:lastModifiedBy>Karen R</cp:lastModifiedBy>
  <cp:revision>1</cp:revision>
  <dcterms:created xsi:type="dcterms:W3CDTF">2019-09-19T16:46:28Z</dcterms:created>
  <dcterms:modified xsi:type="dcterms:W3CDTF">2019-09-19T20:57:54Z</dcterms:modified>
</cp:coreProperties>
</file>