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1"/>
    <p:restoredTop sz="94609"/>
  </p:normalViewPr>
  <p:slideViewPr>
    <p:cSldViewPr snapToGrid="0" snapToObjects="1">
      <p:cViewPr varScale="1">
        <p:scale>
          <a:sx n="72" d="100"/>
          <a:sy n="72" d="100"/>
        </p:scale>
        <p:origin x="63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5BEDA-6272-5846-842C-7DBD20EB9BA1}"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92272-348A-ED49-84A7-9692C4F4F16A}" type="slidenum">
              <a:rPr lang="en-US" smtClean="0"/>
              <a:t>‹#›</a:t>
            </a:fld>
            <a:endParaRPr lang="en-US"/>
          </a:p>
        </p:txBody>
      </p:sp>
    </p:spTree>
    <p:extLst>
      <p:ext uri="{BB962C8B-B14F-4D97-AF65-F5344CB8AC3E}">
        <p14:creationId xmlns:p14="http://schemas.microsoft.com/office/powerpoint/2010/main" val="68658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92272-348A-ED49-84A7-9692C4F4F16A}" type="slidenum">
              <a:rPr lang="en-US" smtClean="0"/>
              <a:t>11</a:t>
            </a:fld>
            <a:endParaRPr lang="en-US"/>
          </a:p>
        </p:txBody>
      </p:sp>
    </p:spTree>
    <p:extLst>
      <p:ext uri="{BB962C8B-B14F-4D97-AF65-F5344CB8AC3E}">
        <p14:creationId xmlns:p14="http://schemas.microsoft.com/office/powerpoint/2010/main" val="160428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4006-A11C-9E41-BF8D-3E5524CD4A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8F944C-5475-CD4D-B0B7-DB2013426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5115BE-1FB4-3F4B-BC8F-B63DF4A3C668}"/>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5" name="Footer Placeholder 4">
            <a:extLst>
              <a:ext uri="{FF2B5EF4-FFF2-40B4-BE49-F238E27FC236}">
                <a16:creationId xmlns:a16="http://schemas.microsoft.com/office/drawing/2014/main" id="{FF56C664-C7AA-1247-8E2B-87831E8F3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96C87-EF1B-E148-98FF-CF723372B222}"/>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235759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2090-AEB2-F748-9522-9296C13B0D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0AA7DD-4027-9548-9400-D93FF555FC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B5E19-1E70-444F-AF74-017CCE40FD86}"/>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5" name="Footer Placeholder 4">
            <a:extLst>
              <a:ext uri="{FF2B5EF4-FFF2-40B4-BE49-F238E27FC236}">
                <a16:creationId xmlns:a16="http://schemas.microsoft.com/office/drawing/2014/main" id="{6016B43D-EFDD-FC40-A07D-802D8003E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B628-1C26-DA4C-9A19-99C7B6E26C03}"/>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231832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B53A8-5B69-9C48-AA7A-82993D83EC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6DB2A9-D92E-4343-B431-283BBAAC9C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03B3F-0272-B34F-BD9E-3AB5602A550C}"/>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5" name="Footer Placeholder 4">
            <a:extLst>
              <a:ext uri="{FF2B5EF4-FFF2-40B4-BE49-F238E27FC236}">
                <a16:creationId xmlns:a16="http://schemas.microsoft.com/office/drawing/2014/main" id="{F491DC75-8B3D-3345-B70E-F5A2E05FC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310A1-EE30-5F4E-A258-E318E2CE0D81}"/>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105194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9E6B-301B-DB4F-AC95-479C29E7E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F1A14-5F14-4D40-8824-CF2A60CD28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7C26D-07EE-F341-A654-059828603B9E}"/>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5" name="Footer Placeholder 4">
            <a:extLst>
              <a:ext uri="{FF2B5EF4-FFF2-40B4-BE49-F238E27FC236}">
                <a16:creationId xmlns:a16="http://schemas.microsoft.com/office/drawing/2014/main" id="{065CB4CF-6476-FC4D-985D-48B15EC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CF9A2-A652-5848-972F-DA0FBAB4655C}"/>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193400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1A30-4527-6349-98B8-C87B0D7E7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30B0F1-31C0-8142-8662-56C4B9360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AF1CB9-1B91-A442-97E8-B82F52AA167B}"/>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5" name="Footer Placeholder 4">
            <a:extLst>
              <a:ext uri="{FF2B5EF4-FFF2-40B4-BE49-F238E27FC236}">
                <a16:creationId xmlns:a16="http://schemas.microsoft.com/office/drawing/2014/main" id="{D3B72031-E84E-404C-A1E9-F09590EB5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0C5390-A962-E645-9B9A-BAC68DC13CF7}"/>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69043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5B40-9BDB-9347-B790-4E5B40A4E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105A3-142F-5048-B35E-ABC91D235E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1F230-9976-0A4A-AFA0-4D5D13C403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C422EB-2392-6740-870D-ECB0325A38BE}"/>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6" name="Footer Placeholder 5">
            <a:extLst>
              <a:ext uri="{FF2B5EF4-FFF2-40B4-BE49-F238E27FC236}">
                <a16:creationId xmlns:a16="http://schemas.microsoft.com/office/drawing/2014/main" id="{E81D9BD8-A2B9-CA49-9860-77046188F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63CAC-7FC4-6D44-96AF-5985ED517624}"/>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420698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3BA0-97F4-6748-B7F2-DCD5D7B7EF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AF1C02-3419-904A-ABAF-45D9B8898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03FCD6-F524-0045-A679-94E0FD2FB6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256CF6-5968-EC4E-9EA5-EE5E1027B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635763-0D7E-EE41-B878-BE3FAE9343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6AF881-49FC-784A-AB99-16EB1F61F39D}"/>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8" name="Footer Placeholder 7">
            <a:extLst>
              <a:ext uri="{FF2B5EF4-FFF2-40B4-BE49-F238E27FC236}">
                <a16:creationId xmlns:a16="http://schemas.microsoft.com/office/drawing/2014/main" id="{61F3AF8A-0F0E-7E43-9084-A7310CC0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C6478-8326-A641-9859-42E6B6C57C58}"/>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118423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C592-9607-4D45-8715-C8FC741347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D7AC1-5A9E-0943-B9A6-AEC4BB0793DF}"/>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4" name="Footer Placeholder 3">
            <a:extLst>
              <a:ext uri="{FF2B5EF4-FFF2-40B4-BE49-F238E27FC236}">
                <a16:creationId xmlns:a16="http://schemas.microsoft.com/office/drawing/2014/main" id="{AF24847F-E99C-AF42-8C66-D2A2177352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2C0569-52D1-6447-90D4-62675429295E}"/>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422479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861D90-C003-D043-8E05-7CB4CACD43DB}"/>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3" name="Footer Placeholder 2">
            <a:extLst>
              <a:ext uri="{FF2B5EF4-FFF2-40B4-BE49-F238E27FC236}">
                <a16:creationId xmlns:a16="http://schemas.microsoft.com/office/drawing/2014/main" id="{9D869B1D-B8EC-CD4F-9A99-4750B7CE65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099510-6A29-C244-B160-A4139C59C834}"/>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267939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12BA-F79D-6044-A586-55D04FFCFF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483C3-5200-5A42-9FA8-4A630E850B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B5057-80AE-8546-84F7-A7ED6C3D3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3DBE48-A05F-EF4E-985C-5285B810806E}"/>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6" name="Footer Placeholder 5">
            <a:extLst>
              <a:ext uri="{FF2B5EF4-FFF2-40B4-BE49-F238E27FC236}">
                <a16:creationId xmlns:a16="http://schemas.microsoft.com/office/drawing/2014/main" id="{F5CF9296-E6B5-7245-A4A0-ACC203DC0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EE89A-3DFC-F647-B6F5-ADE1CE72088D}"/>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223290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DDE8-8F23-394B-BCD8-C06C52E9F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496D89-70F6-954A-9D65-E52549321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AE474-181C-5E41-AECC-6F27C2A4E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259343-AD50-E84A-947A-62C25A71A90B}"/>
              </a:ext>
            </a:extLst>
          </p:cNvPr>
          <p:cNvSpPr>
            <a:spLocks noGrp="1"/>
          </p:cNvSpPr>
          <p:nvPr>
            <p:ph type="dt" sz="half" idx="10"/>
          </p:nvPr>
        </p:nvSpPr>
        <p:spPr/>
        <p:txBody>
          <a:bodyPr/>
          <a:lstStyle/>
          <a:p>
            <a:fld id="{8BD002CC-2603-E24E-8D6B-4A90ED79F0F1}" type="datetimeFigureOut">
              <a:rPr lang="en-US" smtClean="0"/>
              <a:t>3/16/2022</a:t>
            </a:fld>
            <a:endParaRPr lang="en-US"/>
          </a:p>
        </p:txBody>
      </p:sp>
      <p:sp>
        <p:nvSpPr>
          <p:cNvPr id="6" name="Footer Placeholder 5">
            <a:extLst>
              <a:ext uri="{FF2B5EF4-FFF2-40B4-BE49-F238E27FC236}">
                <a16:creationId xmlns:a16="http://schemas.microsoft.com/office/drawing/2014/main" id="{2A92BD62-2808-BC40-A3D7-8CD029BB0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B6BFC-A4C3-B644-B8B5-CE4C9C768FCB}"/>
              </a:ext>
            </a:extLst>
          </p:cNvPr>
          <p:cNvSpPr>
            <a:spLocks noGrp="1"/>
          </p:cNvSpPr>
          <p:nvPr>
            <p:ph type="sldNum" sz="quarter" idx="12"/>
          </p:nvPr>
        </p:nvSpPr>
        <p:spPr/>
        <p:txBody>
          <a:bodyPr/>
          <a:lstStyle/>
          <a:p>
            <a:fld id="{A741FA16-C472-914E-A8CB-3014CE72EFEA}" type="slidenum">
              <a:rPr lang="en-US" smtClean="0"/>
              <a:t>‹#›</a:t>
            </a:fld>
            <a:endParaRPr lang="en-US"/>
          </a:p>
        </p:txBody>
      </p:sp>
    </p:spTree>
    <p:extLst>
      <p:ext uri="{BB962C8B-B14F-4D97-AF65-F5344CB8AC3E}">
        <p14:creationId xmlns:p14="http://schemas.microsoft.com/office/powerpoint/2010/main" val="383558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163AE-1814-A447-8303-1619955E89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756526-42CA-074E-AD70-08BCDF83E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7402C-FEA0-694C-8252-D298996949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002CC-2603-E24E-8D6B-4A90ED79F0F1}" type="datetimeFigureOut">
              <a:rPr lang="en-US" smtClean="0"/>
              <a:t>3/16/2022</a:t>
            </a:fld>
            <a:endParaRPr lang="en-US"/>
          </a:p>
        </p:txBody>
      </p:sp>
      <p:sp>
        <p:nvSpPr>
          <p:cNvPr id="5" name="Footer Placeholder 4">
            <a:extLst>
              <a:ext uri="{FF2B5EF4-FFF2-40B4-BE49-F238E27FC236}">
                <a16:creationId xmlns:a16="http://schemas.microsoft.com/office/drawing/2014/main" id="{6F9EC64B-491F-0240-9158-5BCCBE84A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EEDFB8-3BA6-4B40-B813-DE6CA8F7C3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1FA16-C472-914E-A8CB-3014CE72EFEA}" type="slidenum">
              <a:rPr lang="en-US" smtClean="0"/>
              <a:t>‹#›</a:t>
            </a:fld>
            <a:endParaRPr lang="en-US"/>
          </a:p>
        </p:txBody>
      </p:sp>
    </p:spTree>
    <p:extLst>
      <p:ext uri="{BB962C8B-B14F-4D97-AF65-F5344CB8AC3E}">
        <p14:creationId xmlns:p14="http://schemas.microsoft.com/office/powerpoint/2010/main" val="635341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1.bp.blogspot.com/-FF0DDk2DUWQ/VUABDCkWxII/AAAAAAAAHGg/uh6i_VOAxFQ/s1600/IMG_0261.JPG"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1.bp.blogspot.com/-NctWaE8jZas/VUABG49BpCI/AAAAAAAAHGo/8gtYYq84XMs/s1600/IMG_0262.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E733-F07D-8F47-BEB9-113B58B594B3}"/>
              </a:ext>
            </a:extLst>
          </p:cNvPr>
          <p:cNvSpPr>
            <a:spLocks noGrp="1"/>
          </p:cNvSpPr>
          <p:nvPr>
            <p:ph type="ctrTitle"/>
          </p:nvPr>
        </p:nvSpPr>
        <p:spPr>
          <a:xfrm>
            <a:off x="1524000" y="-928764"/>
            <a:ext cx="9144000" cy="2387600"/>
          </a:xfrm>
        </p:spPr>
        <p:txBody>
          <a:bodyPr/>
          <a:lstStyle/>
          <a:p>
            <a:r>
              <a:rPr lang="en-US" dirty="0"/>
              <a:t>Peruvian Llamas</a:t>
            </a:r>
          </a:p>
        </p:txBody>
      </p:sp>
      <p:sp>
        <p:nvSpPr>
          <p:cNvPr id="3" name="Subtitle 2">
            <a:extLst>
              <a:ext uri="{FF2B5EF4-FFF2-40B4-BE49-F238E27FC236}">
                <a16:creationId xmlns:a16="http://schemas.microsoft.com/office/drawing/2014/main" id="{497EC8B4-8E65-C44B-A3BC-CB5EEC423407}"/>
              </a:ext>
            </a:extLst>
          </p:cNvPr>
          <p:cNvSpPr>
            <a:spLocks noGrp="1"/>
          </p:cNvSpPr>
          <p:nvPr>
            <p:ph type="subTitle" idx="1"/>
          </p:nvPr>
        </p:nvSpPr>
        <p:spPr>
          <a:xfrm>
            <a:off x="1524000" y="1474786"/>
            <a:ext cx="9144000" cy="1655762"/>
          </a:xfrm>
        </p:spPr>
        <p:txBody>
          <a:bodyPr/>
          <a:lstStyle/>
          <a:p>
            <a:r>
              <a:rPr lang="en-US" dirty="0"/>
              <a:t>With traditional textile patterns</a:t>
            </a:r>
          </a:p>
        </p:txBody>
      </p:sp>
      <p:pic>
        <p:nvPicPr>
          <p:cNvPr id="6" name="Picture 6">
            <a:extLst>
              <a:ext uri="{FF2B5EF4-FFF2-40B4-BE49-F238E27FC236}">
                <a16:creationId xmlns:a16="http://schemas.microsoft.com/office/drawing/2014/main" id="{AACD8E5D-C787-354D-9685-55CA1E4AB4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27599" y="2133826"/>
            <a:ext cx="3009900" cy="3695700"/>
          </a:xfrm>
          <a:prstGeom prst="rect">
            <a:avLst/>
          </a:prstGeom>
        </p:spPr>
      </p:pic>
      <p:pic>
        <p:nvPicPr>
          <p:cNvPr id="8" name="Picture 8">
            <a:extLst>
              <a:ext uri="{FF2B5EF4-FFF2-40B4-BE49-F238E27FC236}">
                <a16:creationId xmlns:a16="http://schemas.microsoft.com/office/drawing/2014/main" id="{C2FDAB80-BF91-2D4A-B500-E1422C16D4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4501" y="2353005"/>
            <a:ext cx="4472698" cy="3030209"/>
          </a:xfrm>
          <a:prstGeom prst="rect">
            <a:avLst/>
          </a:prstGeom>
        </p:spPr>
      </p:pic>
    </p:spTree>
    <p:extLst>
      <p:ext uri="{BB962C8B-B14F-4D97-AF65-F5344CB8AC3E}">
        <p14:creationId xmlns:p14="http://schemas.microsoft.com/office/powerpoint/2010/main" val="2891747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17B2-9922-A24A-881C-BB7A33C2984D}"/>
              </a:ext>
            </a:extLst>
          </p:cNvPr>
          <p:cNvSpPr>
            <a:spLocks noGrp="1"/>
          </p:cNvSpPr>
          <p:nvPr>
            <p:ph type="title"/>
          </p:nvPr>
        </p:nvSpPr>
        <p:spPr>
          <a:xfrm>
            <a:off x="838200" y="85725"/>
            <a:ext cx="10515600" cy="6560608"/>
          </a:xfrm>
        </p:spPr>
        <p:txBody>
          <a:bodyPr>
            <a:normAutofit/>
          </a:bodyPr>
          <a:lstStyle/>
          <a:p>
            <a:r>
              <a:rPr lang="en-US" sz="3000" dirty="0"/>
              <a:t>Paint your llama using browns and tans.  Leave your eyes blank for now.  Use a little water with your paints.  A dry brush gives the painting texture and looks more like the hair on the llama.  Experiment with blending the colors on your paper, not in the palette.</a:t>
            </a:r>
            <a:br>
              <a:rPr lang="en-US" sz="3000" dirty="0"/>
            </a:br>
            <a:br>
              <a:rPr lang="en-US" sz="3000" dirty="0"/>
            </a:br>
            <a:r>
              <a:rPr lang="en-US" sz="3000" dirty="0"/>
              <a:t>Once you are satisfied with the llama coloring, use your white oil pastel to add a small circle inside the eye.  </a:t>
            </a:r>
            <a:br>
              <a:rPr lang="en-US" sz="3000" dirty="0"/>
            </a:br>
            <a:br>
              <a:rPr lang="en-US" sz="3000" dirty="0"/>
            </a:br>
            <a:r>
              <a:rPr lang="en-US" sz="3000" dirty="0"/>
              <a:t>Outline your llama using the black oil pastel.  Be sure to include lashes and nose details!</a:t>
            </a:r>
            <a:br>
              <a:rPr lang="en-US" sz="3000" dirty="0"/>
            </a:br>
            <a:br>
              <a:rPr lang="en-US" sz="3000" dirty="0"/>
            </a:br>
            <a:r>
              <a:rPr lang="en-US" sz="3000" dirty="0"/>
              <a:t>Fill in the inside of the eye with black watercolor paint.</a:t>
            </a:r>
            <a:br>
              <a:rPr lang="en-US" sz="3000" dirty="0"/>
            </a:br>
            <a:br>
              <a:rPr lang="en-US" sz="3000" dirty="0"/>
            </a:br>
            <a:r>
              <a:rPr lang="en-US" sz="3000" dirty="0"/>
              <a:t>Fill in any white space using just a brush dipped in clean water.</a:t>
            </a:r>
          </a:p>
        </p:txBody>
      </p:sp>
    </p:spTree>
    <p:extLst>
      <p:ext uri="{BB962C8B-B14F-4D97-AF65-F5344CB8AC3E}">
        <p14:creationId xmlns:p14="http://schemas.microsoft.com/office/powerpoint/2010/main" val="349514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AA086E-5E74-C140-94AA-FDB8552DC9AE}"/>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rot="5400000">
            <a:off x="-374866" y="794567"/>
            <a:ext cx="3852337" cy="2889252"/>
          </a:xfrm>
        </p:spPr>
      </p:pic>
      <p:pic>
        <p:nvPicPr>
          <p:cNvPr id="7" name="Picture 6">
            <a:extLst>
              <a:ext uri="{FF2B5EF4-FFF2-40B4-BE49-F238E27FC236}">
                <a16:creationId xmlns:a16="http://schemas.microsoft.com/office/drawing/2014/main" id="{370D71EC-4B94-CB4F-BAAB-57C114495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630013" y="2466425"/>
            <a:ext cx="3780747" cy="2835561"/>
          </a:xfrm>
          <a:prstGeom prst="rect">
            <a:avLst/>
          </a:prstGeom>
        </p:spPr>
      </p:pic>
      <p:pic>
        <p:nvPicPr>
          <p:cNvPr id="10" name="Picture 9">
            <a:extLst>
              <a:ext uri="{FF2B5EF4-FFF2-40B4-BE49-F238E27FC236}">
                <a16:creationId xmlns:a16="http://schemas.microsoft.com/office/drawing/2014/main" id="{EBF8263D-E8B9-8645-A02A-DCB455FAD2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509803" y="643624"/>
            <a:ext cx="4024843" cy="3018632"/>
          </a:xfrm>
          <a:prstGeom prst="rect">
            <a:avLst/>
          </a:prstGeom>
        </p:spPr>
      </p:pic>
      <p:sp>
        <p:nvSpPr>
          <p:cNvPr id="11" name="TextBox 10">
            <a:extLst>
              <a:ext uri="{FF2B5EF4-FFF2-40B4-BE49-F238E27FC236}">
                <a16:creationId xmlns:a16="http://schemas.microsoft.com/office/drawing/2014/main" id="{F66D45B2-A4D2-264B-93C6-E46521A4B6CA}"/>
              </a:ext>
            </a:extLst>
          </p:cNvPr>
          <p:cNvSpPr txBox="1"/>
          <p:nvPr/>
        </p:nvSpPr>
        <p:spPr>
          <a:xfrm>
            <a:off x="0" y="4207941"/>
            <a:ext cx="3335867" cy="1200329"/>
          </a:xfrm>
          <a:prstGeom prst="rect">
            <a:avLst/>
          </a:prstGeom>
          <a:noFill/>
        </p:spPr>
        <p:txBody>
          <a:bodyPr wrap="square" rtlCol="0">
            <a:spAutoFit/>
          </a:bodyPr>
          <a:lstStyle/>
          <a:p>
            <a:pPr algn="ctr"/>
            <a:r>
              <a:rPr lang="en-US" dirty="0"/>
              <a:t>1.  Paint the llama, blending colors. </a:t>
            </a:r>
          </a:p>
          <a:p>
            <a:pPr algn="ctr"/>
            <a:r>
              <a:rPr lang="en-US" dirty="0"/>
              <a:t>Choose a lighter color for nose,</a:t>
            </a:r>
          </a:p>
          <a:p>
            <a:pPr algn="ctr"/>
            <a:r>
              <a:rPr lang="en-US" dirty="0"/>
              <a:t>And a dark gray around eyes.</a:t>
            </a:r>
          </a:p>
        </p:txBody>
      </p:sp>
      <p:sp>
        <p:nvSpPr>
          <p:cNvPr id="12" name="TextBox 11">
            <a:extLst>
              <a:ext uri="{FF2B5EF4-FFF2-40B4-BE49-F238E27FC236}">
                <a16:creationId xmlns:a16="http://schemas.microsoft.com/office/drawing/2014/main" id="{D9524A93-F747-BA4E-A450-8FE474E5BA1F}"/>
              </a:ext>
            </a:extLst>
          </p:cNvPr>
          <p:cNvSpPr txBox="1"/>
          <p:nvPr/>
        </p:nvSpPr>
        <p:spPr>
          <a:xfrm>
            <a:off x="3102606" y="5773068"/>
            <a:ext cx="3335867" cy="646331"/>
          </a:xfrm>
          <a:prstGeom prst="rect">
            <a:avLst/>
          </a:prstGeom>
          <a:noFill/>
        </p:spPr>
        <p:txBody>
          <a:bodyPr wrap="square" rtlCol="0">
            <a:spAutoFit/>
          </a:bodyPr>
          <a:lstStyle/>
          <a:p>
            <a:pPr algn="ctr"/>
            <a:r>
              <a:rPr lang="en-US" dirty="0"/>
              <a:t>2.  Draw a small circle inside the eyeball using a white oil pastel</a:t>
            </a:r>
          </a:p>
        </p:txBody>
      </p:sp>
      <p:sp>
        <p:nvSpPr>
          <p:cNvPr id="13" name="TextBox 12">
            <a:extLst>
              <a:ext uri="{FF2B5EF4-FFF2-40B4-BE49-F238E27FC236}">
                <a16:creationId xmlns:a16="http://schemas.microsoft.com/office/drawing/2014/main" id="{1F161F4A-5867-2C49-9F2D-64356C9D0F7E}"/>
              </a:ext>
            </a:extLst>
          </p:cNvPr>
          <p:cNvSpPr txBox="1"/>
          <p:nvPr/>
        </p:nvSpPr>
        <p:spPr>
          <a:xfrm>
            <a:off x="6095999" y="4251841"/>
            <a:ext cx="3018633" cy="923330"/>
          </a:xfrm>
          <a:prstGeom prst="rect">
            <a:avLst/>
          </a:prstGeom>
          <a:noFill/>
        </p:spPr>
        <p:txBody>
          <a:bodyPr wrap="square" rtlCol="0">
            <a:spAutoFit/>
          </a:bodyPr>
          <a:lstStyle/>
          <a:p>
            <a:pPr algn="ctr"/>
            <a:r>
              <a:rPr lang="en-US" dirty="0"/>
              <a:t>3.  Paint in the eyeball using black watercolor. Outline lashes with black oil pastel. </a:t>
            </a:r>
          </a:p>
        </p:txBody>
      </p:sp>
      <p:sp>
        <p:nvSpPr>
          <p:cNvPr id="14" name="TextBox 13">
            <a:extLst>
              <a:ext uri="{FF2B5EF4-FFF2-40B4-BE49-F238E27FC236}">
                <a16:creationId xmlns:a16="http://schemas.microsoft.com/office/drawing/2014/main" id="{5FB42E96-6BF6-4E46-A41A-77D5F77F791E}"/>
              </a:ext>
            </a:extLst>
          </p:cNvPr>
          <p:cNvSpPr txBox="1"/>
          <p:nvPr/>
        </p:nvSpPr>
        <p:spPr>
          <a:xfrm>
            <a:off x="8886149" y="5773068"/>
            <a:ext cx="3335867" cy="646331"/>
          </a:xfrm>
          <a:prstGeom prst="rect">
            <a:avLst/>
          </a:prstGeom>
          <a:noFill/>
        </p:spPr>
        <p:txBody>
          <a:bodyPr wrap="square" rtlCol="0">
            <a:spAutoFit/>
          </a:bodyPr>
          <a:lstStyle/>
          <a:p>
            <a:pPr algn="ctr"/>
            <a:r>
              <a:rPr lang="en-US" dirty="0"/>
              <a:t>4.  Outline the entire animal using the black oil pastel.</a:t>
            </a:r>
          </a:p>
        </p:txBody>
      </p:sp>
      <p:pic>
        <p:nvPicPr>
          <p:cNvPr id="16" name="Picture 15">
            <a:extLst>
              <a:ext uri="{FF2B5EF4-FFF2-40B4-BE49-F238E27FC236}">
                <a16:creationId xmlns:a16="http://schemas.microsoft.com/office/drawing/2014/main" id="{CD073402-CAAF-1747-920B-B46787EF5D7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8603178" y="2078371"/>
            <a:ext cx="4024842" cy="3018632"/>
          </a:xfrm>
          <a:prstGeom prst="rect">
            <a:avLst/>
          </a:prstGeom>
        </p:spPr>
      </p:pic>
    </p:spTree>
    <p:extLst>
      <p:ext uri="{BB962C8B-B14F-4D97-AF65-F5344CB8AC3E}">
        <p14:creationId xmlns:p14="http://schemas.microsoft.com/office/powerpoint/2010/main" val="145585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C75AA14-F471-D44E-825F-F3D5811546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18328" y="211667"/>
            <a:ext cx="1605940" cy="2406559"/>
          </a:xfrm>
          <a:prstGeom prst="rect">
            <a:avLst/>
          </a:prstGeom>
        </p:spPr>
      </p:pic>
      <p:sp>
        <p:nvSpPr>
          <p:cNvPr id="2" name="Title 1">
            <a:extLst>
              <a:ext uri="{FF2B5EF4-FFF2-40B4-BE49-F238E27FC236}">
                <a16:creationId xmlns:a16="http://schemas.microsoft.com/office/drawing/2014/main" id="{CD408CC3-E79A-AB45-B8FD-DF0ACE393357}"/>
              </a:ext>
            </a:extLst>
          </p:cNvPr>
          <p:cNvSpPr>
            <a:spLocks noGrp="1"/>
          </p:cNvSpPr>
          <p:nvPr>
            <p:ph type="title"/>
          </p:nvPr>
        </p:nvSpPr>
        <p:spPr>
          <a:xfrm>
            <a:off x="367732" y="349964"/>
            <a:ext cx="10515600" cy="1325563"/>
          </a:xfrm>
        </p:spPr>
        <p:txBody>
          <a:bodyPr/>
          <a:lstStyle/>
          <a:p>
            <a:r>
              <a:rPr lang="en-US" dirty="0"/>
              <a:t>Next Start your textile inspired background</a:t>
            </a:r>
          </a:p>
        </p:txBody>
      </p:sp>
      <p:sp>
        <p:nvSpPr>
          <p:cNvPr id="3" name="Content Placeholder 2">
            <a:extLst>
              <a:ext uri="{FF2B5EF4-FFF2-40B4-BE49-F238E27FC236}">
                <a16:creationId xmlns:a16="http://schemas.microsoft.com/office/drawing/2014/main" id="{FE60D681-9AE9-2947-AB33-7893C5A3ED7A}"/>
              </a:ext>
            </a:extLst>
          </p:cNvPr>
          <p:cNvSpPr>
            <a:spLocks noGrp="1"/>
          </p:cNvSpPr>
          <p:nvPr>
            <p:ph idx="1"/>
          </p:nvPr>
        </p:nvSpPr>
        <p:spPr>
          <a:xfrm>
            <a:off x="4301066" y="2534019"/>
            <a:ext cx="7103533" cy="4351338"/>
          </a:xfrm>
        </p:spPr>
        <p:txBody>
          <a:bodyPr/>
          <a:lstStyle/>
          <a:p>
            <a:r>
              <a:rPr lang="en-US" dirty="0"/>
              <a:t>Start with your name on the back!  Then be sure it is set vertical, or tall like a tree in front of you.</a:t>
            </a:r>
          </a:p>
          <a:p>
            <a:r>
              <a:rPr lang="en-US" dirty="0"/>
              <a:t>Using your oil pastels in bright colors, add different types of patterns across the page from left to right.  Zig Zag, swirls, waves, dotted, dashed, line with a dot…</a:t>
            </a:r>
          </a:p>
          <a:p>
            <a:pPr marL="0" indent="0">
              <a:buNone/>
            </a:pPr>
            <a:r>
              <a:rPr lang="en-US" dirty="0"/>
              <a:t>Try and keep the patterns straight across the page.</a:t>
            </a:r>
          </a:p>
        </p:txBody>
      </p:sp>
      <p:pic>
        <p:nvPicPr>
          <p:cNvPr id="6" name="Content Placeholder 7">
            <a:extLst>
              <a:ext uri="{FF2B5EF4-FFF2-40B4-BE49-F238E27FC236}">
                <a16:creationId xmlns:a16="http://schemas.microsoft.com/office/drawing/2014/main" id="{ADF5E515-1502-9D45-A5FA-8BEAC6D2D2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67184" y="1787981"/>
            <a:ext cx="4034367" cy="3833270"/>
          </a:xfrm>
          <a:prstGeom prst="rect">
            <a:avLst/>
          </a:prstGeom>
        </p:spPr>
      </p:pic>
    </p:spTree>
    <p:extLst>
      <p:ext uri="{BB962C8B-B14F-4D97-AF65-F5344CB8AC3E}">
        <p14:creationId xmlns:p14="http://schemas.microsoft.com/office/powerpoint/2010/main" val="652697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5396-537B-884C-8BAF-A89754F21F58}"/>
              </a:ext>
            </a:extLst>
          </p:cNvPr>
          <p:cNvSpPr>
            <a:spLocks noGrp="1"/>
          </p:cNvSpPr>
          <p:nvPr>
            <p:ph type="title"/>
          </p:nvPr>
        </p:nvSpPr>
        <p:spPr>
          <a:xfrm>
            <a:off x="838200" y="279184"/>
            <a:ext cx="10515600" cy="1325563"/>
          </a:xfrm>
        </p:spPr>
        <p:txBody>
          <a:bodyPr>
            <a:normAutofit/>
          </a:bodyPr>
          <a:lstStyle/>
          <a:p>
            <a:pPr algn="ctr"/>
            <a:r>
              <a:rPr lang="en-US" sz="3000" dirty="0"/>
              <a:t>Using bright watercolors, paint each line across.  You can carefully blend the colors on the paper to bleed into each other.</a:t>
            </a:r>
          </a:p>
        </p:txBody>
      </p:sp>
      <p:pic>
        <p:nvPicPr>
          <p:cNvPr id="5" name="Picture 6">
            <a:extLst>
              <a:ext uri="{FF2B5EF4-FFF2-40B4-BE49-F238E27FC236}">
                <a16:creationId xmlns:a16="http://schemas.microsoft.com/office/drawing/2014/main" id="{ECBE3F77-6F6A-E745-9406-C2A621FCD4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94530" y="1467243"/>
            <a:ext cx="3420787" cy="5126174"/>
          </a:xfrm>
          <a:prstGeom prst="rect">
            <a:avLst/>
          </a:prstGeom>
        </p:spPr>
      </p:pic>
      <p:pic>
        <p:nvPicPr>
          <p:cNvPr id="12" name="Content Placeholder 11">
            <a:extLst>
              <a:ext uri="{FF2B5EF4-FFF2-40B4-BE49-F238E27FC236}">
                <a16:creationId xmlns:a16="http://schemas.microsoft.com/office/drawing/2014/main" id="{B4EA099F-DBC4-2141-B6C6-0881A1EE595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rot="5400000">
            <a:off x="5324844" y="2106190"/>
            <a:ext cx="5111573" cy="3833679"/>
          </a:xfrm>
        </p:spPr>
      </p:pic>
    </p:spTree>
    <p:extLst>
      <p:ext uri="{BB962C8B-B14F-4D97-AF65-F5344CB8AC3E}">
        <p14:creationId xmlns:p14="http://schemas.microsoft.com/office/powerpoint/2010/main" val="418294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FB87-56DE-1D41-8BFF-FB7F5D16D005}"/>
              </a:ext>
            </a:extLst>
          </p:cNvPr>
          <p:cNvSpPr>
            <a:spLocks noGrp="1"/>
          </p:cNvSpPr>
          <p:nvPr>
            <p:ph type="title"/>
          </p:nvPr>
        </p:nvSpPr>
        <p:spPr>
          <a:xfrm>
            <a:off x="465667" y="238213"/>
            <a:ext cx="10312400" cy="1607608"/>
          </a:xfrm>
        </p:spPr>
        <p:txBody>
          <a:bodyPr>
            <a:normAutofit/>
          </a:bodyPr>
          <a:lstStyle/>
          <a:p>
            <a:pPr algn="ctr"/>
            <a:r>
              <a:rPr lang="en-US" sz="3500" dirty="0"/>
              <a:t>Adult helpers will cut the llamas out and hot glue them onto your colorful backgrounds.</a:t>
            </a:r>
          </a:p>
        </p:txBody>
      </p:sp>
      <p:pic>
        <p:nvPicPr>
          <p:cNvPr id="9" name="Content Placeholder 8">
            <a:extLst>
              <a:ext uri="{FF2B5EF4-FFF2-40B4-BE49-F238E27FC236}">
                <a16:creationId xmlns:a16="http://schemas.microsoft.com/office/drawing/2014/main" id="{D0F4C14F-6A7E-E24B-A6BB-490F00EFB0F2}"/>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rot="5400000">
            <a:off x="-637914" y="2771686"/>
            <a:ext cx="4721758" cy="2633134"/>
          </a:xfrm>
        </p:spPr>
      </p:pic>
      <p:pic>
        <p:nvPicPr>
          <p:cNvPr id="11" name="Picture 10">
            <a:extLst>
              <a:ext uri="{FF2B5EF4-FFF2-40B4-BE49-F238E27FC236}">
                <a16:creationId xmlns:a16="http://schemas.microsoft.com/office/drawing/2014/main" id="{B86940E1-350E-A84F-88A4-A773E36F2A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097183" y="2189603"/>
            <a:ext cx="5063067" cy="3797300"/>
          </a:xfrm>
          <a:prstGeom prst="rect">
            <a:avLst/>
          </a:prstGeom>
        </p:spPr>
      </p:pic>
      <p:pic>
        <p:nvPicPr>
          <p:cNvPr id="12" name="Content Placeholder 11">
            <a:extLst>
              <a:ext uri="{FF2B5EF4-FFF2-40B4-BE49-F238E27FC236}">
                <a16:creationId xmlns:a16="http://schemas.microsoft.com/office/drawing/2014/main" id="{56154EBA-C390-C84E-9B46-9F32DF59A5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091478" y="2196063"/>
            <a:ext cx="4586641" cy="3649264"/>
          </a:xfrm>
          <a:prstGeom prst="rect">
            <a:avLst/>
          </a:prstGeom>
        </p:spPr>
      </p:pic>
    </p:spTree>
    <p:extLst>
      <p:ext uri="{BB962C8B-B14F-4D97-AF65-F5344CB8AC3E}">
        <p14:creationId xmlns:p14="http://schemas.microsoft.com/office/powerpoint/2010/main" val="343504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EC22FEC-6E00-8D46-8917-DE371DA0D2F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317978" y="3933439"/>
            <a:ext cx="2470604" cy="2559435"/>
          </a:xfrm>
          <a:prstGeom prst="rect">
            <a:avLst/>
          </a:prstGeom>
        </p:spPr>
      </p:pic>
      <p:pic>
        <p:nvPicPr>
          <p:cNvPr id="6" name="Picture 6">
            <a:extLst>
              <a:ext uri="{FF2B5EF4-FFF2-40B4-BE49-F238E27FC236}">
                <a16:creationId xmlns:a16="http://schemas.microsoft.com/office/drawing/2014/main" id="{92BC5710-E4FF-A847-B75D-4F4ED5CCAA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3553280" y="365126"/>
            <a:ext cx="2123897" cy="3379136"/>
          </a:xfrm>
          <a:prstGeom prst="rect">
            <a:avLst/>
          </a:prstGeom>
        </p:spPr>
      </p:pic>
      <p:pic>
        <p:nvPicPr>
          <p:cNvPr id="8" name="Picture 8">
            <a:extLst>
              <a:ext uri="{FF2B5EF4-FFF2-40B4-BE49-F238E27FC236}">
                <a16:creationId xmlns:a16="http://schemas.microsoft.com/office/drawing/2014/main" id="{8FDCBA2D-CC56-2241-A346-50676D3E34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8468" y="365125"/>
            <a:ext cx="3884984" cy="5953691"/>
          </a:xfrm>
          <a:prstGeom prst="rect">
            <a:avLst/>
          </a:prstGeom>
        </p:spPr>
      </p:pic>
      <p:pic>
        <p:nvPicPr>
          <p:cNvPr id="10" name="Picture 10">
            <a:extLst>
              <a:ext uri="{FF2B5EF4-FFF2-40B4-BE49-F238E27FC236}">
                <a16:creationId xmlns:a16="http://schemas.microsoft.com/office/drawing/2014/main" id="{B2043C32-1031-F74B-846B-BCB6C8E62C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9758" y="365125"/>
            <a:ext cx="2279046" cy="3379136"/>
          </a:xfrm>
          <a:prstGeom prst="rect">
            <a:avLst/>
          </a:prstGeom>
        </p:spPr>
      </p:pic>
    </p:spTree>
    <p:extLst>
      <p:ext uri="{BB962C8B-B14F-4D97-AF65-F5344CB8AC3E}">
        <p14:creationId xmlns:p14="http://schemas.microsoft.com/office/powerpoint/2010/main" val="236305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FB7A-7D7B-D849-A7B2-6722EC7785DE}"/>
              </a:ext>
            </a:extLst>
          </p:cNvPr>
          <p:cNvSpPr>
            <a:spLocks noGrp="1"/>
          </p:cNvSpPr>
          <p:nvPr>
            <p:ph type="title"/>
          </p:nvPr>
        </p:nvSpPr>
        <p:spPr/>
        <p:txBody>
          <a:bodyPr/>
          <a:lstStyle/>
          <a:p>
            <a:r>
              <a:rPr lang="en-US" dirty="0"/>
              <a:t>Peruvian Llamas</a:t>
            </a:r>
          </a:p>
        </p:txBody>
      </p:sp>
      <p:sp>
        <p:nvSpPr>
          <p:cNvPr id="3" name="Content Placeholder 2">
            <a:extLst>
              <a:ext uri="{FF2B5EF4-FFF2-40B4-BE49-F238E27FC236}">
                <a16:creationId xmlns:a16="http://schemas.microsoft.com/office/drawing/2014/main" id="{3A53A574-EC0F-FB41-8338-8A75EAC7AC67}"/>
              </a:ext>
            </a:extLst>
          </p:cNvPr>
          <p:cNvSpPr>
            <a:spLocks noGrp="1"/>
          </p:cNvSpPr>
          <p:nvPr>
            <p:ph idx="1"/>
          </p:nvPr>
        </p:nvSpPr>
        <p:spPr/>
        <p:txBody>
          <a:bodyPr/>
          <a:lstStyle/>
          <a:p>
            <a:r>
              <a:rPr lang="en-US" dirty="0"/>
              <a:t>There are over 7 million llamas in South America. </a:t>
            </a:r>
          </a:p>
          <a:p>
            <a:r>
              <a:rPr lang="en-US" dirty="0"/>
              <a:t>Llamas are highly intelligent animals and they are easily trained.</a:t>
            </a:r>
          </a:p>
          <a:p>
            <a:r>
              <a:rPr lang="en-US" dirty="0"/>
              <a:t>They are raised for their wool, to carry loads ands pull carts and are a very important part of life in the villages of Peru.</a:t>
            </a:r>
          </a:p>
          <a:p>
            <a:r>
              <a:rPr lang="en-US" dirty="0"/>
              <a:t>Llamas are part of the camel family and can survive many weeks without water.</a:t>
            </a:r>
          </a:p>
          <a:p>
            <a:r>
              <a:rPr lang="en-US" dirty="0"/>
              <a:t>Llamas can grow to 6ft tall and live for about 20 years.</a:t>
            </a:r>
          </a:p>
          <a:p>
            <a:r>
              <a:rPr lang="en-US" dirty="0"/>
              <a:t>Llamas are social animals and like to live with other llamas.</a:t>
            </a:r>
          </a:p>
          <a:p>
            <a:r>
              <a:rPr lang="en-US" dirty="0"/>
              <a:t>They are naturally tame and never bite but may spit when agitated.</a:t>
            </a:r>
          </a:p>
        </p:txBody>
      </p:sp>
      <p:pic>
        <p:nvPicPr>
          <p:cNvPr id="4" name="Picture 3">
            <a:extLst>
              <a:ext uri="{FF2B5EF4-FFF2-40B4-BE49-F238E27FC236}">
                <a16:creationId xmlns:a16="http://schemas.microsoft.com/office/drawing/2014/main" id="{A06DFDA0-70DB-9049-9D44-5DDAB36083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70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DCD8F68-28A1-6F46-81AC-5E5631474692}"/>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62957" y="1289995"/>
            <a:ext cx="2852007" cy="4278010"/>
          </a:xfrm>
          <a:prstGeom prst="rect">
            <a:avLst/>
          </a:prstGeom>
        </p:spPr>
      </p:pic>
      <p:pic>
        <p:nvPicPr>
          <p:cNvPr id="6" name="Picture 6">
            <a:extLst>
              <a:ext uri="{FF2B5EF4-FFF2-40B4-BE49-F238E27FC236}">
                <a16:creationId xmlns:a16="http://schemas.microsoft.com/office/drawing/2014/main" id="{C593B477-DA58-E045-BD87-22A9F73FAE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9946" y="365125"/>
            <a:ext cx="3771851" cy="5652256"/>
          </a:xfrm>
          <a:prstGeom prst="rect">
            <a:avLst/>
          </a:prstGeom>
        </p:spPr>
      </p:pic>
      <p:pic>
        <p:nvPicPr>
          <p:cNvPr id="8" name="Picture 8">
            <a:extLst>
              <a:ext uri="{FF2B5EF4-FFF2-40B4-BE49-F238E27FC236}">
                <a16:creationId xmlns:a16="http://schemas.microsoft.com/office/drawing/2014/main" id="{811DD0E5-5874-1A47-85A5-98A9F7A0D2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2961" y="711200"/>
            <a:ext cx="3619500" cy="2717800"/>
          </a:xfrm>
          <a:prstGeom prst="rect">
            <a:avLst/>
          </a:prstGeom>
        </p:spPr>
      </p:pic>
      <p:pic>
        <p:nvPicPr>
          <p:cNvPr id="10" name="Picture 10">
            <a:extLst>
              <a:ext uri="{FF2B5EF4-FFF2-40B4-BE49-F238E27FC236}">
                <a16:creationId xmlns:a16="http://schemas.microsoft.com/office/drawing/2014/main" id="{17FD5DC9-C674-BB47-921A-7F6853995B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59200" y="3663987"/>
            <a:ext cx="3771851" cy="2828888"/>
          </a:xfrm>
          <a:prstGeom prst="rect">
            <a:avLst/>
          </a:prstGeom>
        </p:spPr>
      </p:pic>
    </p:spTree>
    <p:extLst>
      <p:ext uri="{BB962C8B-B14F-4D97-AF65-F5344CB8AC3E}">
        <p14:creationId xmlns:p14="http://schemas.microsoft.com/office/powerpoint/2010/main" val="425773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64A0-4BB0-6742-A1FB-DECFFBCB7446}"/>
              </a:ext>
            </a:extLst>
          </p:cNvPr>
          <p:cNvSpPr>
            <a:spLocks noGrp="1"/>
          </p:cNvSpPr>
          <p:nvPr>
            <p:ph type="title"/>
          </p:nvPr>
        </p:nvSpPr>
        <p:spPr/>
        <p:txBody>
          <a:bodyPr/>
          <a:lstStyle/>
          <a:p>
            <a:r>
              <a:rPr lang="en-US" dirty="0"/>
              <a:t>Peruvian Textiles</a:t>
            </a:r>
          </a:p>
        </p:txBody>
      </p:sp>
      <p:sp>
        <p:nvSpPr>
          <p:cNvPr id="3" name="Content Placeholder 2">
            <a:extLst>
              <a:ext uri="{FF2B5EF4-FFF2-40B4-BE49-F238E27FC236}">
                <a16:creationId xmlns:a16="http://schemas.microsoft.com/office/drawing/2014/main" id="{D3A8D32E-6052-0549-95BC-3A36E8E53886}"/>
              </a:ext>
            </a:extLst>
          </p:cNvPr>
          <p:cNvSpPr>
            <a:spLocks noGrp="1"/>
          </p:cNvSpPr>
          <p:nvPr>
            <p:ph idx="1"/>
          </p:nvPr>
        </p:nvSpPr>
        <p:spPr/>
        <p:txBody>
          <a:bodyPr/>
          <a:lstStyle/>
          <a:p>
            <a:r>
              <a:rPr lang="en-US" dirty="0"/>
              <a:t>Wool is sheared from the llamas. It is then washed, dyed and hand spun into yarn. </a:t>
            </a:r>
          </a:p>
          <a:p>
            <a:r>
              <a:rPr lang="en-US" dirty="0"/>
              <a:t>The yarn is used to create beautifully patterned and brightly colored textiles that are used to make blankets and clothing.</a:t>
            </a:r>
          </a:p>
          <a:p>
            <a:r>
              <a:rPr lang="en-US" dirty="0"/>
              <a:t>Yarn made from llama fiber is soft, lightweight, remarkably warm and water-repellant.</a:t>
            </a:r>
          </a:p>
          <a:p>
            <a:r>
              <a:rPr lang="en-US" dirty="0"/>
              <a:t>Llamas wool comes in a range of colors including black, gray, beige, brown, red and white and is dyed using berries and vegetables.</a:t>
            </a:r>
          </a:p>
        </p:txBody>
      </p:sp>
      <p:sp>
        <p:nvSpPr>
          <p:cNvPr id="4" name="TextBox 3">
            <a:extLst>
              <a:ext uri="{FF2B5EF4-FFF2-40B4-BE49-F238E27FC236}">
                <a16:creationId xmlns:a16="http://schemas.microsoft.com/office/drawing/2014/main" id="{3A08B4EA-C49F-EB4C-86BB-07382E16F6A1}"/>
              </a:ext>
            </a:extLst>
          </p:cNvPr>
          <p:cNvSpPr txBox="1"/>
          <p:nvPr/>
        </p:nvSpPr>
        <p:spPr>
          <a:xfrm>
            <a:off x="982133" y="5698067"/>
            <a:ext cx="7272867" cy="523220"/>
          </a:xfrm>
          <a:prstGeom prst="rect">
            <a:avLst/>
          </a:prstGeom>
          <a:noFill/>
        </p:spPr>
        <p:txBody>
          <a:bodyPr wrap="square" rtlCol="0">
            <a:spAutoFit/>
          </a:bodyPr>
          <a:lstStyle/>
          <a:p>
            <a:r>
              <a:rPr lang="en-US" sz="2800" dirty="0"/>
              <a:t>Ready to create your own llama?  Here we go!</a:t>
            </a:r>
          </a:p>
        </p:txBody>
      </p:sp>
    </p:spTree>
    <p:extLst>
      <p:ext uri="{BB962C8B-B14F-4D97-AF65-F5344CB8AC3E}">
        <p14:creationId xmlns:p14="http://schemas.microsoft.com/office/powerpoint/2010/main" val="283896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40897DC-04F2-7946-93FC-8CFBF242E6E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47723" y="560879"/>
            <a:ext cx="3822700" cy="5770113"/>
          </a:xfrm>
          <a:prstGeom prst="rect">
            <a:avLst/>
          </a:prstGeom>
        </p:spPr>
      </p:pic>
      <p:pic>
        <p:nvPicPr>
          <p:cNvPr id="5" name="Content Placeholder 3">
            <a:extLst>
              <a:ext uri="{FF2B5EF4-FFF2-40B4-BE49-F238E27FC236}">
                <a16:creationId xmlns:a16="http://schemas.microsoft.com/office/drawing/2014/main" id="{1C0B113A-F11E-7741-BB20-044DE016EA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3851" y="543945"/>
            <a:ext cx="3728935" cy="5770112"/>
          </a:xfrm>
          <a:prstGeom prst="rect">
            <a:avLst/>
          </a:prstGeom>
        </p:spPr>
      </p:pic>
    </p:spTree>
    <p:extLst>
      <p:ext uri="{BB962C8B-B14F-4D97-AF65-F5344CB8AC3E}">
        <p14:creationId xmlns:p14="http://schemas.microsoft.com/office/powerpoint/2010/main" val="145341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r/folders/ps/z8fb4cq90z523mdnzwzwz8t00000gn/T/com.microsoft.Powerpoint/WebArchiveCopyPasteTempFiles/IMG_0261.JPG">
            <a:hlinkClick r:id="rId2"/>
            <a:extLst>
              <a:ext uri="{FF2B5EF4-FFF2-40B4-BE49-F238E27FC236}">
                <a16:creationId xmlns:a16="http://schemas.microsoft.com/office/drawing/2014/main" id="{653C7DB0-AA84-CC4F-BB24-C3C72DB2D0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43840" y="475456"/>
            <a:ext cx="33655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ar/folders/ps/z8fb4cq90z523mdnzwzwz8t00000gn/T/com.microsoft.Powerpoint/WebArchiveCopyPasteTempFiles/IMG_0262.JPG">
            <a:hlinkClick r:id="rId4"/>
            <a:extLst>
              <a:ext uri="{FF2B5EF4-FFF2-40B4-BE49-F238E27FC236}">
                <a16:creationId xmlns:a16="http://schemas.microsoft.com/office/drawing/2014/main" id="{DE47E205-518A-BA40-8A11-FD8CC47DB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3160" y="642937"/>
            <a:ext cx="33655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BE3624-9405-A444-89A7-2FF28B0DDB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9700" y="475456"/>
            <a:ext cx="3343739" cy="5414962"/>
          </a:xfrm>
          <a:prstGeom prst="rect">
            <a:avLst/>
          </a:prstGeom>
        </p:spPr>
      </p:pic>
    </p:spTree>
    <p:extLst>
      <p:ext uri="{BB962C8B-B14F-4D97-AF65-F5344CB8AC3E}">
        <p14:creationId xmlns:p14="http://schemas.microsoft.com/office/powerpoint/2010/main" val="313165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F8FD-1369-4E4D-8655-D172BC5C007A}"/>
              </a:ext>
            </a:extLst>
          </p:cNvPr>
          <p:cNvSpPr>
            <a:spLocks noGrp="1"/>
          </p:cNvSpPr>
          <p:nvPr>
            <p:ph type="title"/>
          </p:nvPr>
        </p:nvSpPr>
        <p:spPr/>
        <p:txBody>
          <a:bodyPr/>
          <a:lstStyle/>
          <a:p>
            <a:r>
              <a:rPr lang="en-US" dirty="0"/>
              <a:t>SUPPLY LIST:</a:t>
            </a:r>
          </a:p>
        </p:txBody>
      </p:sp>
      <p:sp>
        <p:nvSpPr>
          <p:cNvPr id="3" name="Content Placeholder 2">
            <a:extLst>
              <a:ext uri="{FF2B5EF4-FFF2-40B4-BE49-F238E27FC236}">
                <a16:creationId xmlns:a16="http://schemas.microsoft.com/office/drawing/2014/main" id="{D6A43C29-97F0-D84D-8C9B-B9F6CE88B1A3}"/>
              </a:ext>
            </a:extLst>
          </p:cNvPr>
          <p:cNvSpPr>
            <a:spLocks noGrp="1"/>
          </p:cNvSpPr>
          <p:nvPr>
            <p:ph idx="1"/>
          </p:nvPr>
        </p:nvSpPr>
        <p:spPr/>
        <p:txBody>
          <a:bodyPr>
            <a:normAutofit fontScale="92500" lnSpcReduction="20000"/>
          </a:bodyPr>
          <a:lstStyle/>
          <a:p>
            <a:r>
              <a:rPr lang="en-US" dirty="0"/>
              <a:t>1 large watercolor paper</a:t>
            </a:r>
          </a:p>
          <a:p>
            <a:r>
              <a:rPr lang="en-US" dirty="0"/>
              <a:t>1 smaller watercolor paper</a:t>
            </a:r>
          </a:p>
          <a:p>
            <a:r>
              <a:rPr lang="en-US" dirty="0"/>
              <a:t>Sketch pencil</a:t>
            </a:r>
          </a:p>
          <a:p>
            <a:r>
              <a:rPr lang="en-US" dirty="0"/>
              <a:t>Watercolor palette, small water bottles</a:t>
            </a:r>
          </a:p>
          <a:p>
            <a:r>
              <a:rPr lang="en-US" dirty="0"/>
              <a:t>Oil pastels</a:t>
            </a:r>
          </a:p>
          <a:p>
            <a:r>
              <a:rPr lang="en-US" dirty="0"/>
              <a:t>Scissors</a:t>
            </a:r>
          </a:p>
          <a:p>
            <a:r>
              <a:rPr lang="en-US" dirty="0"/>
              <a:t>Glue</a:t>
            </a:r>
          </a:p>
          <a:p>
            <a:r>
              <a:rPr lang="en-US" dirty="0"/>
              <a:t>Cups of water</a:t>
            </a:r>
          </a:p>
          <a:p>
            <a:r>
              <a:rPr lang="en-US" dirty="0"/>
              <a:t>paint brushes</a:t>
            </a:r>
          </a:p>
          <a:p>
            <a:pPr marL="0" indent="0">
              <a:buNone/>
            </a:pPr>
            <a:br>
              <a:rPr lang="en-US" dirty="0"/>
            </a:br>
            <a:endParaRPr lang="en-US" dirty="0"/>
          </a:p>
        </p:txBody>
      </p:sp>
    </p:spTree>
    <p:extLst>
      <p:ext uri="{BB962C8B-B14F-4D97-AF65-F5344CB8AC3E}">
        <p14:creationId xmlns:p14="http://schemas.microsoft.com/office/powerpoint/2010/main" val="417053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DC52-75CE-D24A-9DCF-1E61F99ACFC3}"/>
              </a:ext>
            </a:extLst>
          </p:cNvPr>
          <p:cNvSpPr>
            <a:spLocks noGrp="1"/>
          </p:cNvSpPr>
          <p:nvPr>
            <p:ph type="title"/>
          </p:nvPr>
        </p:nvSpPr>
        <p:spPr>
          <a:xfrm>
            <a:off x="5116581" y="187325"/>
            <a:ext cx="6612467" cy="1325563"/>
          </a:xfrm>
        </p:spPr>
        <p:txBody>
          <a:bodyPr/>
          <a:lstStyle/>
          <a:p>
            <a:r>
              <a:rPr lang="en-US" dirty="0"/>
              <a:t>Start with your llama sketch</a:t>
            </a:r>
          </a:p>
        </p:txBody>
      </p:sp>
      <p:sp>
        <p:nvSpPr>
          <p:cNvPr id="5" name="TextBox 4">
            <a:extLst>
              <a:ext uri="{FF2B5EF4-FFF2-40B4-BE49-F238E27FC236}">
                <a16:creationId xmlns:a16="http://schemas.microsoft.com/office/drawing/2014/main" id="{8AB4C8F4-9DF9-7940-A01D-0998A3E8061B}"/>
              </a:ext>
            </a:extLst>
          </p:cNvPr>
          <p:cNvSpPr txBox="1"/>
          <p:nvPr/>
        </p:nvSpPr>
        <p:spPr>
          <a:xfrm>
            <a:off x="8372014" y="1211854"/>
            <a:ext cx="3591385" cy="3139321"/>
          </a:xfrm>
          <a:prstGeom prst="rect">
            <a:avLst/>
          </a:prstGeom>
          <a:noFill/>
        </p:spPr>
        <p:txBody>
          <a:bodyPr wrap="square" rtlCol="0">
            <a:spAutoFit/>
          </a:bodyPr>
          <a:lstStyle/>
          <a:p>
            <a:pPr algn="ctr"/>
            <a:r>
              <a:rPr lang="en-US" dirty="0"/>
              <a:t>Write your name on the middle of the back of your paper.</a:t>
            </a:r>
          </a:p>
          <a:p>
            <a:pPr algn="ctr"/>
            <a:r>
              <a:rPr lang="en-US" dirty="0"/>
              <a:t>Using a pencil draw the llama starting with the top of the head and ears. Work your way down to the face and then add the neck.  Next add your eyes. The eyes should go out off the head a bit. DO NOT fill in the eyes with pencil. Next add nose and mouth detail. Sketch long eyelashes.</a:t>
            </a:r>
          </a:p>
        </p:txBody>
      </p:sp>
      <p:pic>
        <p:nvPicPr>
          <p:cNvPr id="8" name="Picture 7">
            <a:extLst>
              <a:ext uri="{FF2B5EF4-FFF2-40B4-BE49-F238E27FC236}">
                <a16:creationId xmlns:a16="http://schemas.microsoft.com/office/drawing/2014/main" id="{649F4C00-411A-E941-90E9-456600664B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33916" y="1027641"/>
            <a:ext cx="6045200" cy="4533900"/>
          </a:xfrm>
          <a:prstGeom prst="rect">
            <a:avLst/>
          </a:prstGeom>
        </p:spPr>
      </p:pic>
      <p:pic>
        <p:nvPicPr>
          <p:cNvPr id="4" name="Content Placeholder 3">
            <a:extLst>
              <a:ext uri="{FF2B5EF4-FFF2-40B4-BE49-F238E27FC236}">
                <a16:creationId xmlns:a16="http://schemas.microsoft.com/office/drawing/2014/main" id="{EDD3F438-B820-DF4A-8652-BFA3ED46C02E}"/>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639056" y="1211854"/>
            <a:ext cx="3732958" cy="4977279"/>
          </a:xfrm>
          <a:prstGeom prst="rect">
            <a:avLst/>
          </a:prstGeom>
        </p:spPr>
      </p:pic>
    </p:spTree>
    <p:extLst>
      <p:ext uri="{BB962C8B-B14F-4D97-AF65-F5344CB8AC3E}">
        <p14:creationId xmlns:p14="http://schemas.microsoft.com/office/powerpoint/2010/main" val="427828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632</Words>
  <Application>Microsoft Office PowerPoint</Application>
  <PresentationFormat>Widescreen</PresentationFormat>
  <Paragraphs>44</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Peruvian Llamas</vt:lpstr>
      <vt:lpstr>PowerPoint Presentation</vt:lpstr>
      <vt:lpstr>Peruvian Llamas</vt:lpstr>
      <vt:lpstr>PowerPoint Presentation</vt:lpstr>
      <vt:lpstr>Peruvian Textiles</vt:lpstr>
      <vt:lpstr>PowerPoint Presentation</vt:lpstr>
      <vt:lpstr>PowerPoint Presentation</vt:lpstr>
      <vt:lpstr>SUPPLY LIST:</vt:lpstr>
      <vt:lpstr>Start with your llama sketch</vt:lpstr>
      <vt:lpstr>Paint your llama using browns and tans.  Leave your eyes blank for now.  Use a little water with your paints.  A dry brush gives the painting texture and looks more like the hair on the llama.  Experiment with blending the colors on your paper, not in the palette.  Once you are satisfied with the llama coloring, use your white oil pastel to add a small circle inside the eye.    Outline your llama using the black oil pastel.  Be sure to include lashes and nose details!  Fill in the inside of the eye with black watercolor paint.  Fill in any white space using just a brush dipped in clean water.</vt:lpstr>
      <vt:lpstr>PowerPoint Presentation</vt:lpstr>
      <vt:lpstr>Next Start your textile inspired background</vt:lpstr>
      <vt:lpstr>Using bright watercolors, paint each line across.  You can carefully blend the colors on the paper to bleed into each other.</vt:lpstr>
      <vt:lpstr>Adult helpers will cut the llamas out and hot glue them onto your colorful backgrounds.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Peruvian Llamas</dc:title>
  <dc:creator>Karen R</dc:creator>
  <cp:lastModifiedBy>Karen R</cp:lastModifiedBy>
  <cp:revision>10</cp:revision>
  <dcterms:modified xsi:type="dcterms:W3CDTF">2022-03-16T19:43:53Z</dcterms:modified>
</cp:coreProperties>
</file>