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1058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2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9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3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9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6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3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2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4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D100-B6DC-C64F-B95A-1646EFBF8BE6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69F8-0FD2-A049-86B4-6F15224DB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5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1152"/>
            <a:ext cx="7772400" cy="1470025"/>
          </a:xfrm>
        </p:spPr>
        <p:txBody>
          <a:bodyPr/>
          <a:lstStyle/>
          <a:p>
            <a:r>
              <a:rPr lang="en-US" dirty="0">
                <a:latin typeface="3dumb"/>
                <a:cs typeface="3dumb"/>
              </a:rPr>
              <a:t>Cityscape Reflection Art</a:t>
            </a:r>
          </a:p>
        </p:txBody>
      </p:sp>
      <p:pic>
        <p:nvPicPr>
          <p:cNvPr id="4" name="Picture 3" descr="DSCN169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910" y="2193636"/>
            <a:ext cx="5357090" cy="40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4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/>
          <a:lstStyle/>
          <a:p>
            <a:r>
              <a:rPr lang="en-US" dirty="0"/>
              <a:t>First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1528618"/>
          </a:xfrm>
        </p:spPr>
        <p:txBody>
          <a:bodyPr>
            <a:normAutofit/>
          </a:bodyPr>
          <a:lstStyle/>
          <a:p>
            <a:pPr marL="346075" indent="0" algn="ctr">
              <a:buNone/>
            </a:pPr>
            <a:r>
              <a:rPr lang="en-US" sz="1800" dirty="0">
                <a:latin typeface="Aller"/>
                <a:cs typeface="Aller"/>
              </a:rPr>
              <a:t>Fold your paper in half horizontally</a:t>
            </a:r>
          </a:p>
          <a:p>
            <a:pPr marL="346075" indent="0" algn="ctr">
              <a:buNone/>
            </a:pPr>
            <a:endParaRPr lang="en-US" sz="1800" dirty="0">
              <a:latin typeface="Aller"/>
              <a:cs typeface="Aller"/>
            </a:endParaRPr>
          </a:p>
          <a:p>
            <a:pPr marL="346075" indent="0" algn="ctr">
              <a:buNone/>
            </a:pPr>
            <a:r>
              <a:rPr lang="en-US" sz="1800" dirty="0">
                <a:latin typeface="Aller"/>
                <a:cs typeface="Aller"/>
              </a:rPr>
              <a:t>Draw a horizontal line ½-1” above your fold line and also along your fold line with a black pen. This will define your sidewalk.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403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182" y="3267364"/>
            <a:ext cx="8005618" cy="2858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900" b="1" dirty="0">
                <a:latin typeface="Aller"/>
                <a:cs typeface="Aller"/>
              </a:rPr>
              <a:t>Draw a street view of a place you have been</a:t>
            </a:r>
          </a:p>
          <a:p>
            <a:pPr marL="742950" indent="-396875">
              <a:buAutoNum type="arabicPeriod"/>
            </a:pPr>
            <a:r>
              <a:rPr lang="en-US" sz="2900" dirty="0">
                <a:latin typeface="Aller"/>
                <a:cs typeface="Aller"/>
              </a:rPr>
              <a:t>Start by outlining your buildings in black</a:t>
            </a:r>
          </a:p>
          <a:p>
            <a:pPr marL="742950" indent="-396875">
              <a:buAutoNum type="arabicPeriod"/>
            </a:pPr>
            <a:r>
              <a:rPr lang="en-US" sz="2900" dirty="0">
                <a:latin typeface="Aller"/>
                <a:cs typeface="Aller"/>
              </a:rPr>
              <a:t>Color them in and add details</a:t>
            </a:r>
          </a:p>
          <a:p>
            <a:pPr algn="ctr"/>
            <a:endParaRPr lang="en-US" dirty="0"/>
          </a:p>
          <a:p>
            <a:pPr marL="346075" indent="0">
              <a:buNone/>
            </a:pPr>
            <a:r>
              <a:rPr lang="en-US" b="1" i="1" dirty="0">
                <a:latin typeface="Aller"/>
                <a:cs typeface="Aller"/>
              </a:rPr>
              <a:t>Examples could be:</a:t>
            </a:r>
          </a:p>
          <a:p>
            <a:pPr marL="346075" indent="0">
              <a:buNone/>
            </a:pPr>
            <a:r>
              <a:rPr lang="en-US" sz="2600" dirty="0"/>
              <a:t>Downtown Seattle</a:t>
            </a:r>
          </a:p>
          <a:p>
            <a:pPr marL="346075" indent="0">
              <a:buNone/>
            </a:pPr>
            <a:r>
              <a:rPr lang="en-US" sz="2600" dirty="0"/>
              <a:t>Issaquah Highlands</a:t>
            </a:r>
          </a:p>
          <a:p>
            <a:pPr marL="346075" indent="0">
              <a:buNone/>
            </a:pPr>
            <a:r>
              <a:rPr lang="en-US" sz="2600" dirty="0"/>
              <a:t>Any city you’ve visited</a:t>
            </a:r>
          </a:p>
          <a:p>
            <a:pPr marL="346075" indent="0">
              <a:buNone/>
            </a:pPr>
            <a:r>
              <a:rPr lang="en-US" sz="2600" dirty="0"/>
              <a:t>Your neighborhood, if you live in a place where buildings are close together</a:t>
            </a:r>
          </a:p>
        </p:txBody>
      </p:sp>
      <p:pic>
        <p:nvPicPr>
          <p:cNvPr id="4" name="Picture 3" descr="DSCN169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908" y="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1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51909"/>
            <a:ext cx="8229600" cy="29742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>
                <a:latin typeface="Aller"/>
                <a:cs typeface="Aller"/>
              </a:rPr>
              <a:t>Create a reflection</a:t>
            </a:r>
          </a:p>
          <a:p>
            <a:pPr marL="346075" indent="0" algn="ctr">
              <a:buNone/>
            </a:pPr>
            <a:r>
              <a:rPr lang="en-US" sz="1800" dirty="0">
                <a:latin typeface="Aller"/>
                <a:cs typeface="Aller"/>
              </a:rPr>
              <a:t>Have an adult volunteer spray the bottom half of your paper with water</a:t>
            </a:r>
          </a:p>
          <a:p>
            <a:pPr marL="346075" indent="0" algn="ctr">
              <a:buNone/>
            </a:pPr>
            <a:endParaRPr lang="en-US" sz="1800" dirty="0">
              <a:latin typeface="Aller"/>
              <a:cs typeface="Aller"/>
            </a:endParaRPr>
          </a:p>
          <a:p>
            <a:pPr marL="346075" indent="0" algn="ctr">
              <a:buNone/>
            </a:pPr>
            <a:r>
              <a:rPr lang="en-US" sz="1800" dirty="0">
                <a:latin typeface="Aller"/>
                <a:cs typeface="Aller"/>
              </a:rPr>
              <a:t>Fold over and rub gently so that your artwork makes an impression. If it’s not working, have them spray  a bit more.</a:t>
            </a:r>
          </a:p>
        </p:txBody>
      </p:sp>
      <p:pic>
        <p:nvPicPr>
          <p:cNvPr id="4" name="Picture 3" descr="DSCN169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7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9636"/>
            <a:ext cx="8229600" cy="291652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err="1">
                <a:latin typeface="Aller"/>
                <a:cs typeface="Aller"/>
              </a:rPr>
              <a:t>Tadaa</a:t>
            </a:r>
            <a:r>
              <a:rPr lang="en-US" b="1" i="1" dirty="0">
                <a:latin typeface="Aller"/>
                <a:cs typeface="Aller"/>
              </a:rPr>
              <a:t>! </a:t>
            </a:r>
            <a:br>
              <a:rPr lang="en-US" dirty="0">
                <a:latin typeface="Aller"/>
                <a:cs typeface="Aller"/>
              </a:rPr>
            </a:br>
            <a:r>
              <a:rPr lang="en-US" dirty="0">
                <a:latin typeface="Aller"/>
                <a:cs typeface="Aller"/>
              </a:rPr>
              <a:t>Your street view reflection is complete! </a:t>
            </a:r>
          </a:p>
          <a:p>
            <a:pPr marL="0" indent="0" algn="ctr">
              <a:buNone/>
            </a:pPr>
            <a:r>
              <a:rPr lang="en-US" sz="1800" i="1" dirty="0"/>
              <a:t>If you have time, you may want to touch up the top drawing with color.</a:t>
            </a:r>
          </a:p>
        </p:txBody>
      </p:sp>
      <p:pic>
        <p:nvPicPr>
          <p:cNvPr id="4" name="Picture 3" descr="DSCN169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82" y="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2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3dumb</vt:lpstr>
      <vt:lpstr>Aller</vt:lpstr>
      <vt:lpstr>Arial</vt:lpstr>
      <vt:lpstr>Calibri</vt:lpstr>
      <vt:lpstr>Office Theme</vt:lpstr>
      <vt:lpstr>Cityscape Reflection Art</vt:lpstr>
      <vt:lpstr>First step</vt:lpstr>
      <vt:lpstr>PowerPoint Presentation</vt:lpstr>
      <vt:lpstr>PowerPoint Presentation</vt:lpstr>
      <vt:lpstr>PowerPoint Presentation</vt:lpstr>
    </vt:vector>
  </TitlesOfParts>
  <Company>Geyser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Cityscape Reflection Art</dc:title>
  <dc:creator>Shelly Pommer</dc:creator>
  <cp:lastModifiedBy>Karen R</cp:lastModifiedBy>
  <cp:revision>3</cp:revision>
  <dcterms:created xsi:type="dcterms:W3CDTF">2016-01-20T19:45:54Z</dcterms:created>
  <dcterms:modified xsi:type="dcterms:W3CDTF">2022-03-17T17:55:48Z</dcterms:modified>
</cp:coreProperties>
</file>