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amp;ehk=yr0cE"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Lst>
  <p:notesMasterIdLst>
    <p:notesMasterId r:id="rId13"/>
  </p:notesMasterIdLst>
  <p:sldIdLst>
    <p:sldId id="256" r:id="rId2"/>
    <p:sldId id="261" r:id="rId3"/>
    <p:sldId id="263" r:id="rId4"/>
    <p:sldId id="264" r:id="rId5"/>
    <p:sldId id="262" r:id="rId6"/>
    <p:sldId id="265" r:id="rId7"/>
    <p:sldId id="266" r:id="rId8"/>
    <p:sldId id="267" r:id="rId9"/>
    <p:sldId id="268" r:id="rId10"/>
    <p:sldId id="269"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6" d="100"/>
          <a:sy n="66" d="100"/>
        </p:scale>
        <p:origin x="67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ajtar" userId="d62c0a332284639f" providerId="LiveId" clId="{5FA23942-F792-41A9-BDF6-C511D405ABD4}"/>
    <pc:docChg chg="modSld">
      <pc:chgData name="Karen Rajtar" userId="d62c0a332284639f" providerId="LiveId" clId="{5FA23942-F792-41A9-BDF6-C511D405ABD4}" dt="2017-10-25T02:27:06.981" v="24" actId="1076"/>
      <pc:docMkLst>
        <pc:docMk/>
      </pc:docMkLst>
      <pc:sldChg chg="modSp">
        <pc:chgData name="Karen Rajtar" userId="d62c0a332284639f" providerId="LiveId" clId="{5FA23942-F792-41A9-BDF6-C511D405ABD4}" dt="2017-10-25T02:10:17.372" v="9" actId="688"/>
        <pc:sldMkLst>
          <pc:docMk/>
          <pc:sldMk cId="3586823317" sldId="264"/>
        </pc:sldMkLst>
        <pc:spChg chg="mod">
          <ac:chgData name="Karen Rajtar" userId="d62c0a332284639f" providerId="LiveId" clId="{5FA23942-F792-41A9-BDF6-C511D405ABD4}" dt="2017-10-25T02:09:43.141" v="2" actId="1076"/>
          <ac:spMkLst>
            <pc:docMk/>
            <pc:sldMk cId="3586823317" sldId="264"/>
            <ac:spMk id="3" creationId="{00000000-0000-0000-0000-000000000000}"/>
          </ac:spMkLst>
        </pc:spChg>
        <pc:picChg chg="mod">
          <ac:chgData name="Karen Rajtar" userId="d62c0a332284639f" providerId="LiveId" clId="{5FA23942-F792-41A9-BDF6-C511D405ABD4}" dt="2017-10-25T02:10:17.372" v="9" actId="688"/>
          <ac:picMkLst>
            <pc:docMk/>
            <pc:sldMk cId="3586823317" sldId="264"/>
            <ac:picMk id="10" creationId="{00000000-0000-0000-0000-000000000000}"/>
          </ac:picMkLst>
        </pc:picChg>
        <pc:picChg chg="mod">
          <ac:chgData name="Karen Rajtar" userId="d62c0a332284639f" providerId="LiveId" clId="{5FA23942-F792-41A9-BDF6-C511D405ABD4}" dt="2017-10-25T02:09:48.257" v="3" actId="1076"/>
          <ac:picMkLst>
            <pc:docMk/>
            <pc:sldMk cId="3586823317" sldId="264"/>
            <ac:picMk id="5136" creationId="{00000000-0000-0000-0000-000000000000}"/>
          </ac:picMkLst>
        </pc:picChg>
      </pc:sldChg>
      <pc:sldChg chg="addSp modSp">
        <pc:chgData name="Karen Rajtar" userId="d62c0a332284639f" providerId="LiveId" clId="{5FA23942-F792-41A9-BDF6-C511D405ABD4}" dt="2017-10-25T02:27:06.981" v="24" actId="1076"/>
        <pc:sldMkLst>
          <pc:docMk/>
          <pc:sldMk cId="1939998466" sldId="266"/>
        </pc:sldMkLst>
        <pc:spChg chg="add mod">
          <ac:chgData name="Karen Rajtar" userId="d62c0a332284639f" providerId="LiveId" clId="{5FA23942-F792-41A9-BDF6-C511D405ABD4}" dt="2017-10-25T02:25:53.143" v="13" actId="14100"/>
          <ac:spMkLst>
            <pc:docMk/>
            <pc:sldMk cId="1939998466" sldId="266"/>
            <ac:spMk id="7" creationId="{BC6E2D9C-5EA5-4246-A867-6BF9CC43654D}"/>
          </ac:spMkLst>
        </pc:spChg>
        <pc:spChg chg="add mod">
          <ac:chgData name="Karen Rajtar" userId="d62c0a332284639f" providerId="LiveId" clId="{5FA23942-F792-41A9-BDF6-C511D405ABD4}" dt="2017-10-25T02:26:34.129" v="18" actId="931"/>
          <ac:spMkLst>
            <pc:docMk/>
            <pc:sldMk cId="1939998466" sldId="266"/>
            <ac:spMk id="10" creationId="{164FD934-8DD1-4BEC-989C-B0BF91CB218D}"/>
          </ac:spMkLst>
        </pc:spChg>
        <pc:picChg chg="mod">
          <ac:chgData name="Karen Rajtar" userId="d62c0a332284639f" providerId="LiveId" clId="{5FA23942-F792-41A9-BDF6-C511D405ABD4}" dt="2017-10-25T02:25:15.977" v="10" actId="1076"/>
          <ac:picMkLst>
            <pc:docMk/>
            <pc:sldMk cId="1939998466" sldId="266"/>
            <ac:picMk id="3" creationId="{00000000-0000-0000-0000-000000000000}"/>
          </ac:picMkLst>
        </pc:picChg>
        <pc:picChg chg="mod">
          <ac:chgData name="Karen Rajtar" userId="d62c0a332284639f" providerId="LiveId" clId="{5FA23942-F792-41A9-BDF6-C511D405ABD4}" dt="2017-10-25T02:25:57.132" v="14" actId="1076"/>
          <ac:picMkLst>
            <pc:docMk/>
            <pc:sldMk cId="1939998466" sldId="266"/>
            <ac:picMk id="4" creationId="{00000000-0000-0000-0000-000000000000}"/>
          </ac:picMkLst>
        </pc:picChg>
        <pc:picChg chg="add mod">
          <ac:chgData name="Karen Rajtar" userId="d62c0a332284639f" providerId="LiveId" clId="{5FA23942-F792-41A9-BDF6-C511D405ABD4}" dt="2017-10-25T02:26:04.527" v="17" actId="1076"/>
          <ac:picMkLst>
            <pc:docMk/>
            <pc:sldMk cId="1939998466" sldId="266"/>
            <ac:picMk id="5" creationId="{42FC9074-767B-4061-8D35-C469198E45ED}"/>
          </ac:picMkLst>
        </pc:picChg>
        <pc:picChg chg="add mod modCrop">
          <ac:chgData name="Karen Rajtar" userId="d62c0a332284639f" providerId="LiveId" clId="{5FA23942-F792-41A9-BDF6-C511D405ABD4}" dt="2017-10-25T02:27:06.981" v="24" actId="1076"/>
          <ac:picMkLst>
            <pc:docMk/>
            <pc:sldMk cId="1939998466" sldId="266"/>
            <ac:picMk id="9" creationId="{AF6BA213-D4DC-4DF6-93C3-2CB6AAB521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32B12-6C5C-5542-9F8C-BF0A9739EC6C}"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6903-F481-D645-87E2-3CF89E873281}" type="slidenum">
              <a:rPr lang="en-US" smtClean="0"/>
              <a:t>‹#›</a:t>
            </a:fld>
            <a:endParaRPr lang="en-US"/>
          </a:p>
        </p:txBody>
      </p:sp>
    </p:spTree>
    <p:extLst>
      <p:ext uri="{BB962C8B-B14F-4D97-AF65-F5344CB8AC3E}">
        <p14:creationId xmlns:p14="http://schemas.microsoft.com/office/powerpoint/2010/main" val="51359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333348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73821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87937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174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379945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97556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157244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391552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309279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114905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135638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415885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219963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136305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211974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92383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B06C9-91F9-42FF-9B9A-FC105D7032A6}"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7B8E5D-226F-4362-BAB7-FE4ED338A29F}" type="slidenum">
              <a:rPr lang="en-US" smtClean="0"/>
              <a:t>‹#›</a:t>
            </a:fld>
            <a:endParaRPr lang="en-US" dirty="0"/>
          </a:p>
        </p:txBody>
      </p:sp>
    </p:spTree>
    <p:extLst>
      <p:ext uri="{BB962C8B-B14F-4D97-AF65-F5344CB8AC3E}">
        <p14:creationId xmlns:p14="http://schemas.microsoft.com/office/powerpoint/2010/main" val="271019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5B06C9-91F9-42FF-9B9A-FC105D7032A6}" type="datetimeFigureOut">
              <a:rPr lang="en-US" smtClean="0"/>
              <a:t>10/24/2017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77B8E5D-226F-4362-BAB7-FE4ED338A29F}" type="slidenum">
              <a:rPr lang="en-US" smtClean="0"/>
              <a:t>‹#›</a:t>
            </a:fld>
            <a:endParaRPr lang="en-US" dirty="0"/>
          </a:p>
        </p:txBody>
      </p:sp>
    </p:spTree>
    <p:extLst>
      <p:ext uri="{BB962C8B-B14F-4D97-AF65-F5344CB8AC3E}">
        <p14:creationId xmlns:p14="http://schemas.microsoft.com/office/powerpoint/2010/main" val="1796808196"/>
      </p:ext>
    </p:extLst>
  </p:cSld>
  <p:clrMap bg1="dk1" tx1="lt1" bg2="dk2" tx2="lt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Paperball_2.jpeg"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tiff"/><Relationship Id="rId7" Type="http://schemas.openxmlformats.org/officeDocument/2006/relationships/hyperlink" Target="https://creativecommons.org/licenses/by-sa/3.0/" TargetMode="External"/><Relationship Id="rId2" Type="http://schemas.openxmlformats.org/officeDocument/2006/relationships/image" Target="../media/image16.tiff"/><Relationship Id="rId1" Type="http://schemas.openxmlformats.org/officeDocument/2006/relationships/slideLayout" Target="../slideLayouts/slideLayout7.xml"/><Relationship Id="rId6" Type="http://schemas.openxmlformats.org/officeDocument/2006/relationships/hyperlink" Target="http://en.wikipedia.org/wiki/File:Red_sunflower.jpg" TargetMode="External"/><Relationship Id="rId5" Type="http://schemas.openxmlformats.org/officeDocument/2006/relationships/image" Target="../media/image19.jpg&amp;ehk=yr0cE"/><Relationship Id="rId10" Type="http://schemas.openxmlformats.org/officeDocument/2006/relationships/hyperlink" Target="https://creativecommons.org/licenses/by-nc-nd/3.0/" TargetMode="External"/><Relationship Id="rId4" Type="http://schemas.openxmlformats.org/officeDocument/2006/relationships/image" Target="../media/image18.tiff"/><Relationship Id="rId9" Type="http://schemas.openxmlformats.org/officeDocument/2006/relationships/hyperlink" Target="http://karenjohnsonphotography.wordpress.com/2012/09/09/creative-ya-ya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latin typeface="Copperplate Gothic Bold" panose="020E0705020206020404" pitchFamily="34" charset="0"/>
              </a:rPr>
              <a:t>ART! ART! ART! ART! </a:t>
            </a:r>
            <a:br>
              <a:rPr lang="en-US" dirty="0">
                <a:latin typeface="Copperplate Gothic Bold" panose="020E0705020206020404" pitchFamily="34" charset="0"/>
              </a:rPr>
            </a:br>
            <a:br>
              <a:rPr lang="en-US" dirty="0">
                <a:latin typeface="Copperplate Gothic Bold" panose="020E0705020206020404" pitchFamily="34" charset="0"/>
              </a:rPr>
            </a:br>
            <a:br>
              <a:rPr lang="en-US" sz="2800" dirty="0">
                <a:latin typeface="Copperplate Gothic Bold" panose="020E0705020206020404" pitchFamily="34" charset="0"/>
              </a:rPr>
            </a:br>
            <a:endParaRPr lang="en-US" dirty="0">
              <a:latin typeface="Copperplate Gothic Bold" panose="020E0705020206020404" pitchFamily="34" charset="0"/>
            </a:endParaRPr>
          </a:p>
        </p:txBody>
      </p:sp>
      <p:pic>
        <p:nvPicPr>
          <p:cNvPr id="4098" name="Picture 2" descr="http://www.photo-dictionary.com/photofiles/list/396/2629sun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746" y="2513182"/>
            <a:ext cx="5101285" cy="360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2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113" y="224091"/>
            <a:ext cx="8086725" cy="1569660"/>
          </a:xfrm>
          <a:prstGeom prst="rect">
            <a:avLst/>
          </a:prstGeom>
          <a:noFill/>
        </p:spPr>
        <p:txBody>
          <a:bodyPr wrap="square" rtlCol="0">
            <a:spAutoFit/>
          </a:bodyPr>
          <a:lstStyle/>
          <a:p>
            <a:r>
              <a:rPr lang="en-US" sz="2400" dirty="0">
                <a:latin typeface="+mj-lt"/>
                <a:ea typeface="Ayuthaya" charset="-34"/>
                <a:cs typeface="Ayuthaya" charset="-34"/>
              </a:rPr>
              <a:t>Now</a:t>
            </a:r>
            <a:r>
              <a:rPr lang="mr-IN" sz="2400" dirty="0">
                <a:latin typeface="+mj-lt"/>
                <a:ea typeface="Ayuthaya" charset="-34"/>
                <a:cs typeface="Ayuthaya" charset="-34"/>
              </a:rPr>
              <a:t>…</a:t>
            </a:r>
            <a:r>
              <a:rPr lang="en-US" sz="2400" dirty="0">
                <a:latin typeface="+mj-lt"/>
                <a:ea typeface="Ayuthaya" charset="-34"/>
                <a:cs typeface="Ayuthaya" charset="-34"/>
              </a:rPr>
              <a:t>the fun part!  Take your paper and gently as possible crumple it into a ball.  </a:t>
            </a:r>
          </a:p>
          <a:p>
            <a:endParaRPr lang="en-US" sz="2400" dirty="0">
              <a:latin typeface="+mj-lt"/>
              <a:ea typeface="Ayuthaya" charset="-34"/>
              <a:cs typeface="Ayuthaya" charset="-34"/>
            </a:endParaRPr>
          </a:p>
          <a:p>
            <a:r>
              <a:rPr lang="en-US" sz="2400" dirty="0">
                <a:latin typeface="+mj-lt"/>
                <a:ea typeface="Ayuthaya" charset="-34"/>
                <a:cs typeface="Ayuthaya" charset="-34"/>
              </a:rPr>
              <a:t>Gently </a:t>
            </a:r>
            <a:r>
              <a:rPr lang="en-US" sz="2400" dirty="0" err="1">
                <a:latin typeface="+mj-lt"/>
                <a:ea typeface="Ayuthaya" charset="-34"/>
                <a:cs typeface="Ayuthaya" charset="-34"/>
              </a:rPr>
              <a:t>uncumple</a:t>
            </a:r>
            <a:r>
              <a:rPr lang="en-US" sz="2400" dirty="0">
                <a:latin typeface="+mj-lt"/>
                <a:ea typeface="Ayuthaya" charset="-34"/>
                <a:cs typeface="Ayuthaya" charset="-34"/>
              </a:rPr>
              <a:t> and do it again.</a:t>
            </a:r>
          </a:p>
        </p:txBody>
      </p:sp>
      <p:sp>
        <p:nvSpPr>
          <p:cNvPr id="6" name="TextBox 5"/>
          <p:cNvSpPr txBox="1"/>
          <p:nvPr/>
        </p:nvSpPr>
        <p:spPr>
          <a:xfrm>
            <a:off x="734811" y="2033972"/>
            <a:ext cx="8086725" cy="1938992"/>
          </a:xfrm>
          <a:prstGeom prst="rect">
            <a:avLst/>
          </a:prstGeom>
          <a:noFill/>
        </p:spPr>
        <p:txBody>
          <a:bodyPr wrap="square" rtlCol="0">
            <a:spAutoFit/>
          </a:bodyPr>
          <a:lstStyle/>
          <a:p>
            <a:r>
              <a:rPr lang="en-US" sz="2400" dirty="0">
                <a:latin typeface="+mj-lt"/>
                <a:ea typeface="Ayuthaya" charset="-34"/>
                <a:cs typeface="Ayuthaya" charset="-34"/>
              </a:rPr>
              <a:t>Once again, gently uncrumple the paper and set it as flat as you can in front of you.  Try not to use your hands to spread it out flat. Your oils will smear. Just gently press it open, or use a paper towel to pat it down.</a:t>
            </a:r>
          </a:p>
        </p:txBody>
      </p:sp>
      <p:sp>
        <p:nvSpPr>
          <p:cNvPr id="7" name="TextBox 6"/>
          <p:cNvSpPr txBox="1"/>
          <p:nvPr/>
        </p:nvSpPr>
        <p:spPr>
          <a:xfrm>
            <a:off x="2257063" y="5008756"/>
            <a:ext cx="9712787" cy="1569660"/>
          </a:xfrm>
          <a:prstGeom prst="rect">
            <a:avLst/>
          </a:prstGeom>
          <a:noFill/>
        </p:spPr>
        <p:txBody>
          <a:bodyPr wrap="square" rtlCol="0">
            <a:spAutoFit/>
          </a:bodyPr>
          <a:lstStyle/>
          <a:p>
            <a:r>
              <a:rPr lang="en-US" sz="2400" dirty="0">
                <a:latin typeface="+mj-lt"/>
                <a:ea typeface="Ayuthaya" charset="-34"/>
                <a:cs typeface="Ayuthaya" charset="-34"/>
              </a:rPr>
              <a:t>We will be painting over our crinkled lines with watered down brown tempura paint giving our art a batiking effect. After you have painted over the entire paper, bring your art to the sink and we will rinse it off.  </a:t>
            </a:r>
          </a:p>
        </p:txBody>
      </p:sp>
      <p:pic>
        <p:nvPicPr>
          <p:cNvPr id="8" name="Picture 7" descr="A picture containing indoor, person&#10;&#10;Description generated with very high confidence">
            <a:extLst>
              <a:ext uri="{FF2B5EF4-FFF2-40B4-BE49-F238E27FC236}">
                <a16:creationId xmlns:a16="http://schemas.microsoft.com/office/drawing/2014/main" id="{FFBA4A89-AF48-46AB-B83F-392CA79E7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937" y="4521361"/>
            <a:ext cx="2465408" cy="1849056"/>
          </a:xfrm>
          <a:prstGeom prst="rect">
            <a:avLst/>
          </a:prstGeom>
        </p:spPr>
      </p:pic>
      <p:pic>
        <p:nvPicPr>
          <p:cNvPr id="10" name="Picture 9" descr="A picture containing food&#10;&#10;Description generated with high confidence">
            <a:extLst>
              <a:ext uri="{FF2B5EF4-FFF2-40B4-BE49-F238E27FC236}">
                <a16:creationId xmlns:a16="http://schemas.microsoft.com/office/drawing/2014/main" id="{E7D4BAA5-AE5A-44DE-B07F-AD400F5345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592" y="2676148"/>
            <a:ext cx="3005258" cy="2253944"/>
          </a:xfrm>
          <a:prstGeom prst="rect">
            <a:avLst/>
          </a:prstGeom>
        </p:spPr>
      </p:pic>
      <p:pic>
        <p:nvPicPr>
          <p:cNvPr id="12" name="Picture 11" descr="A close up of a flower&#10;&#10;Description generated with high confidence">
            <a:extLst>
              <a:ext uri="{FF2B5EF4-FFF2-40B4-BE49-F238E27FC236}">
                <a16:creationId xmlns:a16="http://schemas.microsoft.com/office/drawing/2014/main" id="{C30E608F-140B-4912-B7AD-ADE5A474693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46649" y="215274"/>
            <a:ext cx="2143246" cy="1607435"/>
          </a:xfrm>
          <a:prstGeom prst="rect">
            <a:avLst/>
          </a:prstGeom>
        </p:spPr>
      </p:pic>
      <p:sp>
        <p:nvSpPr>
          <p:cNvPr id="13" name="TextBox 12">
            <a:extLst>
              <a:ext uri="{FF2B5EF4-FFF2-40B4-BE49-F238E27FC236}">
                <a16:creationId xmlns:a16="http://schemas.microsoft.com/office/drawing/2014/main" id="{59F74A4A-1549-4054-BC01-30C7AE7B2CD0}"/>
              </a:ext>
            </a:extLst>
          </p:cNvPr>
          <p:cNvSpPr txBox="1"/>
          <p:nvPr/>
        </p:nvSpPr>
        <p:spPr>
          <a:xfrm>
            <a:off x="2133600" y="6400800"/>
            <a:ext cx="7924800" cy="230832"/>
          </a:xfrm>
          <a:prstGeom prst="rect">
            <a:avLst/>
          </a:prstGeom>
          <a:noFill/>
        </p:spPr>
        <p:txBody>
          <a:bodyPr wrap="square" rtlCol="0">
            <a:spAutoFit/>
          </a:bodyPr>
          <a:lstStyle/>
          <a:p>
            <a:r>
              <a:rPr lang="en-US" sz="900">
                <a:hlinkClick r:id="rId5" tooltip="https://commons.wikimedia.org/wiki/File:Paperball_2.jpe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1366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unakee.k12.wi.us/faculty/ckratzke/gallery97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438525"/>
            <a:ext cx="38100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ncent  4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166" y="400521"/>
            <a:ext cx="3098039" cy="34233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nathan  4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3" y="87023"/>
            <a:ext cx="3226956" cy="365452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3080" name="Picture 8" descr="http://www.waunakee.k12.wi.us/faculty/ckratzke/gallery7689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5181" y="-76265"/>
            <a:ext cx="3365999" cy="3450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waunakee.k12.wi.us/faculty/ckratzke/gallery76886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7865" y="3936458"/>
            <a:ext cx="3924633" cy="28012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waunakee.k12.wi.us/faculty/ckratzke/gallery76879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093" y="3823854"/>
            <a:ext cx="2782226" cy="289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4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584" y="753533"/>
            <a:ext cx="10704616" cy="475564"/>
          </a:xfrm>
        </p:spPr>
        <p:txBody>
          <a:bodyPr>
            <a:normAutofit fontScale="90000"/>
          </a:bodyPr>
          <a:lstStyle/>
          <a:p>
            <a:pPr algn="ctr"/>
            <a:r>
              <a:rPr lang="en-US" dirty="0">
                <a:latin typeface="Copperplate Gothic Bold" panose="020E0705020206020404" pitchFamily="34" charset="0"/>
              </a:rPr>
              <a:t>ART RULES</a:t>
            </a:r>
          </a:p>
        </p:txBody>
      </p:sp>
      <p:sp>
        <p:nvSpPr>
          <p:cNvPr id="5" name="Text Placeholder 4"/>
          <p:cNvSpPr>
            <a:spLocks noGrp="1"/>
          </p:cNvSpPr>
          <p:nvPr>
            <p:ph type="body" sz="half" idx="2"/>
          </p:nvPr>
        </p:nvSpPr>
        <p:spPr>
          <a:xfrm>
            <a:off x="801584" y="1229097"/>
            <a:ext cx="10353399" cy="5153890"/>
          </a:xfrm>
        </p:spPr>
        <p:txBody>
          <a:bodyPr/>
          <a:lstStyle/>
          <a:p>
            <a:pPr marL="285750" indent="-285750">
              <a:buFont typeface="Wingdings" panose="05000000000000000000" pitchFamily="2" charset="2"/>
              <a:buChar char="§"/>
            </a:pPr>
            <a:r>
              <a:rPr lang="en-US" dirty="0"/>
              <a:t>All classroom rules apply.</a:t>
            </a:r>
          </a:p>
          <a:p>
            <a:pPr marL="285750" indent="-285750">
              <a:buFont typeface="Wingdings" panose="05000000000000000000" pitchFamily="2" charset="2"/>
              <a:buChar char="§"/>
            </a:pPr>
            <a:r>
              <a:rPr lang="en-US" dirty="0"/>
              <a:t>HAVE FUN!</a:t>
            </a:r>
          </a:p>
          <a:p>
            <a:pPr marL="285750" indent="-285750">
              <a:buFont typeface="Wingdings" panose="05000000000000000000" pitchFamily="2" charset="2"/>
              <a:buChar char="§"/>
            </a:pPr>
            <a:r>
              <a:rPr lang="en-US" dirty="0"/>
              <a:t>Raise your hand and ask for help BEFORE you get frustrated.</a:t>
            </a:r>
          </a:p>
          <a:p>
            <a:pPr marL="285750" indent="-285750">
              <a:buFont typeface="Wingdings" panose="05000000000000000000" pitchFamily="2" charset="2"/>
              <a:buChar char="§"/>
            </a:pPr>
            <a:r>
              <a:rPr lang="en-US" dirty="0"/>
              <a:t>I don’t want your art to be “perfect” there is no such thing as perfect in art. Just let it be yours. </a:t>
            </a:r>
          </a:p>
          <a:p>
            <a:pPr marL="285750" indent="-285750">
              <a:buFont typeface="Wingdings" panose="05000000000000000000" pitchFamily="2" charset="2"/>
              <a:buChar char="§"/>
            </a:pPr>
            <a:r>
              <a:rPr lang="en-US" dirty="0"/>
              <a:t>KEEP IT POSITIVE when talking about your other classmate’s work.</a:t>
            </a:r>
          </a:p>
          <a:p>
            <a:pPr marL="285750" indent="-285750">
              <a:buFont typeface="Wingdings" panose="05000000000000000000" pitchFamily="2" charset="2"/>
              <a:buChar char="§"/>
            </a:pPr>
            <a:r>
              <a:rPr lang="en-US" dirty="0"/>
              <a:t>Stand back and take a look – 5 feet rule</a:t>
            </a:r>
          </a:p>
          <a:p>
            <a:pPr marL="285750" indent="-285750">
              <a:buFont typeface="Wingdings" panose="05000000000000000000" pitchFamily="2" charset="2"/>
              <a:buChar char="§"/>
            </a:pPr>
            <a:r>
              <a:rPr lang="en-US" dirty="0"/>
              <a:t>Sometimes less is more – especially when we work with paint! </a:t>
            </a:r>
          </a:p>
          <a:p>
            <a:pPr marL="285750" indent="-285750">
              <a:buFont typeface="Wingdings" panose="05000000000000000000" pitchFamily="2" charset="2"/>
              <a:buChar char="§"/>
            </a:pPr>
            <a:r>
              <a:rPr lang="en-US" dirty="0"/>
              <a:t>HAVE FUN!</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94249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1423794">
            <a:off x="444594" y="1682068"/>
            <a:ext cx="11037045" cy="1212273"/>
          </a:xfrm>
        </p:spPr>
        <p:txBody>
          <a:bodyPr/>
          <a:lstStyle/>
          <a:p>
            <a:r>
              <a:rPr lang="en-US" dirty="0">
                <a:latin typeface="Copperplate Gothic Bold" panose="020E0705020206020404" pitchFamily="34" charset="0"/>
              </a:rPr>
              <a:t>Today you will learn</a:t>
            </a:r>
          </a:p>
        </p:txBody>
      </p:sp>
      <p:sp>
        <p:nvSpPr>
          <p:cNvPr id="5" name="Text Placeholder 4"/>
          <p:cNvSpPr>
            <a:spLocks noGrp="1"/>
          </p:cNvSpPr>
          <p:nvPr>
            <p:ph type="subTitle" idx="1"/>
          </p:nvPr>
        </p:nvSpPr>
        <p:spPr>
          <a:xfrm>
            <a:off x="656191" y="4497770"/>
            <a:ext cx="10754916" cy="861420"/>
          </a:xfrm>
        </p:spPr>
        <p:txBody>
          <a:bodyPr>
            <a:normAutofit/>
          </a:bodyPr>
          <a:lstStyle/>
          <a:p>
            <a:r>
              <a:rPr lang="en-US" dirty="0"/>
              <a:t>Perspective				shading				blending				batiking </a:t>
            </a:r>
          </a:p>
        </p:txBody>
      </p:sp>
    </p:spTree>
    <p:extLst>
      <p:ext uri="{BB962C8B-B14F-4D97-AF65-F5344CB8AC3E}">
        <p14:creationId xmlns:p14="http://schemas.microsoft.com/office/powerpoint/2010/main" val="51195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BATIK</a:t>
            </a:r>
          </a:p>
        </p:txBody>
      </p:sp>
      <p:sp>
        <p:nvSpPr>
          <p:cNvPr id="3" name="Content Placeholder 2"/>
          <p:cNvSpPr>
            <a:spLocks noGrp="1"/>
          </p:cNvSpPr>
          <p:nvPr>
            <p:ph idx="1"/>
          </p:nvPr>
        </p:nvSpPr>
        <p:spPr>
          <a:xfrm>
            <a:off x="1231615" y="1196038"/>
            <a:ext cx="8946541" cy="4195481"/>
          </a:xfrm>
        </p:spPr>
        <p:txBody>
          <a:bodyPr/>
          <a:lstStyle/>
          <a:p>
            <a:r>
              <a:rPr lang="en-US" sz="2400" dirty="0"/>
              <a:t>a fabric printed by an Indonesian method of hand-printing textiles by coating with wax the parts not to be dyed.</a:t>
            </a:r>
          </a:p>
          <a:p>
            <a:endParaRPr lang="en-US" dirty="0"/>
          </a:p>
          <a:p>
            <a:endParaRPr lang="en-US" dirty="0"/>
          </a:p>
        </p:txBody>
      </p:sp>
      <p:sp>
        <p:nvSpPr>
          <p:cNvPr id="4" name="AutoShape 2" descr="data:image/jpeg;base64,/9j/4AAQSkZJRgABAQAAAQABAAD/2wCEAAkGBxQSEhUUExQWFhUXFxobGBgYGRogIBgdHx4YHiEbHBgcHCogGx0lHhkYIjEhJikrLi4uGCAzODMsNygtLisBCgoKDg0OGxAQGi0mICUsNCwvLCwsLCwsLCwsLCwsLCwvLDQsLCwsLCwsLCwsLCwsLC8sLCwsLCwsLCwsLCwsLP/AABEIALoBDwMBIgACEQEDEQH/xAAcAAACAgMBAQAAAAAAAAAAAAAFBgMEAQIHAAj/xABIEAACAQIEAwUECAIIBAYDAQABAhEDIQAEEjEFQVEGEyJhcQcygZEUI0JSkqGxwdHwMzRicnOCsuEVJKLxQ1NUY4PTFrPCCP/EABoBAAIDAQEAAAAAAAAAAAAAAAQFAQIDAAb/xAAzEQABAwMCAwYFAwUBAAAAAAABAAIDBBEhEjETQVEFIjJhgaFxkbHR8BQjwRVCUuHxM//aAAwDAQACEQMRAD8AIZvhb0qTLTUsTewxa7JdntNSjVqq6VQRcm4F/Dvt5eeBmX4hpHhzrgjk6qcR1u0Nanpqh6VXQwMCVJ/XGRoud1iKzOy6pxLOikwmQpF3iyHlPSf2xuvD0qqrOBqizCxjpO8YSqHtHy7IwrqabMB4TcRF7jD7wvNLVo03QyjoCp6gi35YEdC7UWyDCLEgtdpVAdnMvrZ3Q1STI7wlwv8AdViQvwGLWcWChHIxA5407Q5irSy9WpRCtUpoWCts2m5E8iQDHnhY4R2zOYylPMsirrqKmlDO76Zkx64HqGaY78r2VoyXOsnYRjFSnPOMaUmETPxxs1YDBOhrhlU54XhRA5D1xgqMV2zBmyN8h+pOBnFe1mTyo+vzNNG+7q1N6aFk/ljNr2k6WhWsRko0tOMbavljmfEvbPkk/oqdeseVgi/Njq/6cKPFfaVxPMA92oy9Ntii+KP8Spv6qo3xuyJ7sNChd4eoBuY8zb9cAe0nabLUKbqc5QpVSp0y2ogxY6FOo+nPHBaXB81m2LVKrEby7ux+AP8Atjah2VpQVNTxKdxABFuUnr+WCWdmSP3+yzdK1vNNHZf2h5fhmXalSo1czUaoz1K7aaYqsT70SzAQAL492g9rj5mhVojKU0WpTZHLVS3vCDACjrgDV4Xl0VdChmvOrUfkJ2x6nlEMALuY92Bbz6bYM/pnUhZ8cdEoogCwpIiee/zxq9ECV1GTO5w9K4pgjSkkhSqkCBYbx+eJO7WoiK6QCCRZb36/LG39P88/BV4/kh/Cu2zU0RWoI4URIcgmPVSJwfynb7LGNS1aJ6kah8NEn8hgHm+A0o8IGozvEbeURgTmOEBCCysANiDY7zzwvm7Fb0+RKIZV3XVMn29yyx/zKGeTBgfzXDNw/tnQqFVDiT5iPmTjgq8KUx4mE7bGPW22M1+zLESlWkwjYyDytAB/kYAf2FfLSQfT/S2EodyX1BTecZIncY+a8hl+J0PHlq1Qgf8Al1ZFv/bqGPhGGXJ+13OZfwZzLq5t4r0mjrEFWPpAxhJ2dPGMi/t9ce6ou3qkHbGtSbxhA7O+1PL5iotOpqosxhQ4sT/fBK384w/LUnywBr0HS4Fp3sfzb1Vi0hRJiTEg+GPGMHtq22yqqPHsbacYjBDZWO2KhYxmMex7Gi5Ywje1+irZJdQmKykeR0uP0Jw84Sva1/Ul/wAVf0bF4/EFV2y5Fk+GZhhCPT/GJxYqdnM1zYRhcYMWQUzDlgFItfr6DDkaWZqQPE3Imcc+eUf3LmQxnklfKVe5zIGcpGrTuGUGD6g846Y7Z2R7bZEUKdFaq0wg0oHP2eQk8xtjm2a7L5lxOiedzilxrhimA1LuqmmTHM9cYvmJIJKtoDOWF9D0s0lZSJDIwIMGbG2OIcPrpwqpm+H5kmpSVtVLRcgNcTexiD64F8KzFXLUjXoZkoVBlQenIobYj7CZD6TmHeqdWka3Z76mY8ydyb4ngidpa7Zc+UQAydAmfg3tRNF3NYVK9MwEHgUqB5C387434n7TOI5mfoOW7qnMa9Otj/mYBB8j64Y6uUo0kLlKYCi50qIFucYV+K8YNQ+Hw058JBiYtvyvgyKlaO6Evb2hJUv7jPXl7IJmeKcSzQ0V866rMaVIBbqIp6Z3i5IvjTLdmMvTlqksRfxNA9SFiTizUqrQ8THxsIUAzF+Q6RzxlMk1YgtLalkAMIWPvD7Pp5YZRU8bMAAlHl4YO8q4rLTMZemgifHpX/pEScW8rkrd7VDMqiRJjbfzAxYyOWpU2JchhHK3w9N8T5vijVFK0kCoba7ekdAMFNaG7oR8xdgbKHNcWVEZUMWAECNxv1O++AgzOkjRBMXPX4YZxwqgul65LGAFpzqJ6aUF28uXni7UzdOgoWnl6dImI1rLlja2mTb/AGxjJPyCxDhyF0IynZitXOurqRWgwBp+IBsPzwVyvCcvQANRHIEgks1t5BAMX9MSL2kGlW8RgaTKwPmyj8zzwOz3aJnmQhX7OoGVO2qVgG464xdMBm6o1k8htbHkrSZPJGmddPulViCWcgncgQbwbeuLCdmsux1UM2wCzABRgPyBI9TikeOwugoGGoG6tJiNjf5nrfFql2sy1UkMe6WIYFCZvtqW49fPFW1A/wAlElPUNzZ31Q/P5OstSHp94ouWpgm3KUN1neL4H5zMJED3tiCDbntuMNdPjNBQiUagqbksW1WPUM2oH06Yjzeco1iErKuqCJaAYO0OIv0/TBQqTbKq17huPz4JWFAKQzLCsLMOscotiTJcPpMStUEMR4SDf4cj6YK1+D90UanUapz0CzibGwswvfbbFeuq1SFZQjWmCQy9CV5nGwLXjC1bLfwlVhSamobdbyym6+o3xLTAYHVpYTIkTYkAgTa+Kl6ZXQwh5jYF4P2lO5xTKwzaNSwTaxHmIH6Yo5uLI1kwcLOUmf7N0KkgqaXhJldj/lggj0viehw3N0qM5XiFewBFNmMeg8RAj0jG1PMsykNcjrH8/HBSlmx4dRBgSGgddjFv44Wz0rbXtcdEPURzRjVE426boRW7bcVyvhrBT/aenIPnqplRjqXYDjdTPZJK76Q5Z1YLMSrEWBJ3EHfnhL41W1UagIDA02gjkYMA9OeKHso7RVaOXqIKZq0VcMdPvJrHIcx4ZjzOPO9o0EDYtcbLG/LBW9BVSVAs4ZC7OtQgw1vPEwPXAfhnGqWYXwtPrYj1HLBFNQMbqcJo5i02Fz9R8fujXNU2PEeeNkSMR16c7YZGpnZHewJ6LMAErJGEr2t/1Jf8Vf0bDgkix25HCf7W/wCpL/ir+jYY0VQJgHWseY6FVeLBcc7K6zUZlKC2kBiNt7A9cNtPi5yzAVV7vVHiYSvzG2GXgXs2yyhXZGL6QNz03jFjP+zWmwJNdqac9RBA+ZgYh7A83UafNCW7ZUKblKjhIjxGdJsDZojnjbNU6XEl+o+scbNTvB8zyHrixwHspwjWxXXm+7vUqOSaKkcuSM3kNUc4wczHHahHd5SmtKkBAdgF/CkbecfDFDEBzKs1ziub9q+xdTK5VsxXNNGZkVaamWZmaCZFh4ZPPbG/svPdJWZtI1sBJmfCNgdj70x5Y29p40LlhUc1GcsxkmbACR5eKBj3ZZFXK05mXYkAiVJJ362AHPDGkiJA0oWrjMjOG3mUa45mhUQKokE2mxJEX09OQ9cKmaqinZfrKsjkCqDcz0P54L8Uz/dKAl6jTp/cx1n9sU8lkdI0gzUadRv4RzJ8/wAzhyyIDuj1Ks1jKaPS3dU8vkCw1FwarkTY+HyA+yf5tiXNZlKf1FOmWqEXMaoBi8n3TNp2xZp0KtcLSpISdPvSAP7zNy9N98H+HcHp5RD3jFyTKtpliR9lR8I1HrbF3lrMN3Qkk1vFk9EJyXBdA1ZiKlQ+5SEkCNiwG/qbYlzNBUALCapkug/8P0n3bRt88MOcqrRmo6qlRxAVdxzEseXU9ThSPFWar3qqCJl2JsFAA2JvG832GF884bvkrSkhkqDfYdfsFtReqjHuQylh7zMxj/M209QOR5YxR4ean1pqvUIPiZZjZjpn7XwJwQWsH1VBFVBOktanHUCJMSbkdcVc1xFoH0l2hrhKQILGQDfcACwmB68lclU53l8E9jpYYskX+P591DW4JpUvVqJSO47xiTz67b7AWOLXD8zRQeOojLEAgFosPtBQBMn88UqOTdmZ+50C0d5qZiPFzOoztyH64rU80tVDTWmigGWqE2F5nSb7EDrbGBk1b/8AFsJGs2CIJnsqQoFV1KLJgHmbiCsja+2+M/SED1GmmTaA438w17gACDiPiOQo0qdN6TyziKhKx4jfUq2iCOsARvjevmqVNEAFmjVqIIU+puJ9DfFOKD4QcrhITurNXs/SdAySoIuwIIU+atb9ML9TL1qY1GGU+9UpsLbrBUtJnp574tpWAYd25iD4g0EkcvuwZ3PIdcFcjnVs7MBbkFlvMrYP6qcbMnczYqj4Y5dxlUuDcVSgBTqoXWAZHK0wftAbcsHc1Ro1KBaiBWtpCE3BtOl2aRHn0xrUyaVj4kU0iIDqvOdwCDHxJuOeK/EeEslVq1BZK7qqxq9eUwRfTtfB0VeL2OErqOyT4mH0WeIdhj3S1EZVU6SyGxW3UHTIsIjmcUaWSouFNKSdmQkgm24MX2mcFuC9qwn1WYBAJsrQCpMCG+yVuYvti5xDhUkNTAgRo7seJRzA5G32Tbzw1imByUp1yMdpkSZnsi1LxUxrGw3nfYjn6C+N8lnVbwsuljZtyfTSRY4M0stUJ11CS5BsREAW2OzQNvXA/jjLV0EqO9WxIIBIHpc/HacavabXCPhmIwVmhXNGZYhCBsJj1HMf74t+xqqKedzeXZgS6ApEw3dsZgH+zUBwIoVOhYMp8QP2f9sQ9k84KfHMqVJ0s2ne3iR1gGB4Zgx/thXVQi1wtRE1jy9vNdm4jwCnV8UaH5Mtj+WBVDP5jKuqVfrE5NsR5EbHDicV81lQ9mUEeeEFRRMlFxg9UUyW2DsrNGqGWRtE4qnidE37xIgncctziD/hIgDU2kfZm3x64Edq0WhlWSkqrVrEUqcD7TWn4CT8MZinlLe8R9b/AEWZLRchS8J7YU81mGo5dHemoJavEJI+ys3b12wL9rP9SX/FX9Gwz8E4WmWopSQQFUD5c8LPtb/qS/4q/o2GNNGGWCyzpypq/aXMVSe67rL0BbvXBd3P3adIaQWPqfQ4AVeyVbiFYd9mK70QZfWVgC0IqqAms7yBCjriXgHAnp6WqM1TNvAlySEDT9WkxFlYsV5U2/sy18ard1TGXpnxMPG3ODubc2/IfDEXO5V+eFHmMhSRVorVpUKCbU0Ek+bX/b543pUsqNg7xzNh+2BuWywFgIGCOXQDpioN+SvZcu9tVVWzOXC09KpQZjESdTW+Wj88WqVYUaCU2nUiLYCPCF6nYk+fLA32oZpH4l3RFlpUUBG5YktvO3jjETVO9dixY09c+IXYiwFraRbDzs8d1Z6w25KxQphy9epMqNKrPuwRHqSCdr2xNk8pUrkLTGjWSGkwT0VY2mIJvvitTol2ZUadI1kTe5uATubfAYaOB0lor3hsSGZCRZREGeg+PphgQGNul80ts80WpsmSoBApZt9NjJ62MwP+2BH/ABA0lFSoGes58Kt4YNzYSYAtN8WKvFVo0mrlSzHTJtLSQNIPLewHQ9cAsvTFV9T+ImAAtgI6FgZO5/2wrqZ9HxV+z6IzuJftzPXyUHE67ozPWXVVqACAQ3WAY2/nfBHIcaGVVzmkWpWa+gDw0o5FjIJ2JIxVzObWidQbRpGqQoJXV9mQIUsBaPXmMVsvmaaslfMqSAGKUb9RpepJ2vIF9h8Ekp4gsR8tyei9A8hndaVY4DTOaYoagRR4gNgSbkATAHzJ64N57KZKkju1aasQWDy7E7DTPnhTp99mnLIAAJZtO3qAbCxiOW2C/D+DIoDBNTEEksJiDeARHTlz36T+ifIbl2kdAhnVAGLXKqilrp6Qz6ZChmqC52kqoE/9Rxd4TwJ2YrQqmkWUhvEsGJuAUk26dcO/B+E0EppVqhWZ/ENaghJ+yiR6XM3xrxbM5choWGEKCigEXmbEAi5Fz1GCjwI+6beqGMjyUmcW7IlNQZyW0zuADyJHimbTvv64q1OD01pg9zWL23IcGANWy6lvFzYTti/xnN1nC91LQYHe6ftm6qqyNJlec4t8Mz9Si5rCmEeNGjdHgT71iCYPTlveba4Di4UanJccpThlSrTHJu7lIuI1bkGec7DFnLcQfukTwMpDQwUMRvM3tz6Xx0HIcVy2Yp95UFNVpyrI0yJHvFCBIMkAx8cc+Xsnm1otmaKKKZd4phvHp1RqUbeUTO3LGctI12y2jqCDlGadJ6au9IBqRuCWgbSR6R+Z5RjbhnaK5SuDTJGpXaIdeUmd7AcsaZTiqhO7ouKo0MWBN0MAHUp2uTY7aTvgVxTIg0lqU1d6Ph3Y2JdQFnc3tPKBhZE4g6ZPRMOJi4TDxXhRzJVoQFf6Nxcc4kbMsx8pBxFwPPM9RqFVgtVCNrWvtuStpBB+UQB3C+LVKaCnScMdICo/5idxp2kE8vhnNsDo0lhmFkpqKiDPiRvvLM9fnhnTVDojY7ISuoW1LNTfFyRrivCyq6gzFjaG8V+RHOfO4wrZ2gHBewaYgCGtchuYP7Ybez9RsyksDpBMljcMu4NgQQSIttGKfa/IyusEGoGgmNwQdJ9cPY5cW5LzcbnMdodukmsh1FhFmifvdAb7YFdoKrUno10UK9NtQvsyFXUEHlOCmZTSZjzcdDtPmL4G9oaneUZsdLKZJE7EEfp/IxSob3SmkT7iy+k8vWFREcbOit+IA/viTCn7KeKfSOF5eTL0gaLeWgws+qFD8cNjYSOFitgsk4WaxOY4kBfRlaUnp3lTb4hVP4sMdaoFVmOwBJ+GFzsKWqUWzL3fMuX2jwDwoI/ugfPGbskBVO4CZlwle1z+pL/ir+jYdhhJ9rn9SX/FX9GxvH4gudsjfZzLks7tuhKDaA5Cl4gbJCUh5Uj1xDxDgdY1mdCrhjPigFfLzHT0wW4LR7rLUgbsV1N5u/iY/iYnF4kQD1j88V0AixU3sUu0+EVxvo+f+2J04XW6p8/9sGajhVLEmAJNv2xpkc0tW6zY8wPyOx2I+GOETV2sr5r7SpVzHFq4Q+MV3WegpWt6BJw2ZPIClRY2Y2Hj+J/PfC3wyTxPN1CJArZhmEwWmoy2+JBxe4hnnaspAML7wNwTNiVFrGb4fULQyPV6IWYlztKs5DKCQNYCx426kkwq9SQLRsPXB2pw0Nq7yQsEFnuCTt4BB0qPzwP4LW0J3oeXYm3OmASAY2vsDykHDVxZVVUJDMFAIQC7tAjeBbe9sdJIHHyCClLtQaOZSnxfU1UTM0khdzoH3jzvAuYviitWnTpSyhmXURflqiAPUc+QxjiKBYZXbU5+s0Dlc2JsQpiTsYxTeonf0KKqJV+8IIIBPQrO0crfnhDK/WS5epibwIg0dPcrwH1YqVFljLAMDAUzJIjkYjbfGuXDVW1MapTmWBYNp6GLAbb2xJxqu2ZzKqoIWpciIECLAA7SB88dRr9lcogpg6pUAnkH03jSRAUkzA3jnjoGXAe5CTSWNkm53NqlIaFKJYvY2ME7geAdQYPUHHuC9mq+bmqzmjQmQqzqe9z1UW573sMH+09JMxmqdEGGpBNb28TMw0giblFg3G7+WDGXqdxTZGcClTmGZgBp6nQZ9QR5YHr65zP249/zZYAc0GGVo5YMERsyQFsRA+FtTb8p88DuMdo0JWnUp0aYU+KnB1HyMCQD6R674DZzjGYzSvTyuunlkM6yNL1AIuX2UXEKsmImNsVeEZMKpcKHGmfe8OoFhLzDHad2JkbYBDAO9Ibn3WT52twEe+kl2VkpPRBA7pVVl25kMv7RzxHnWLAd85U6hBdBAO4IOwJPTEmTrMtEAVXNU7KqyogyVuPdBsYNp6YhzfEMwgKZumJIAHiHne0qSTzJ8oxm151YHvn3VBUX3ChfhuYaXoVCbGw0nUJmBqM/mAYN8MXAu1DBBTqqFbUVDMCNBI1WsQImYHI/JRyHFdFQJswYkESFhrWiYYCZU2tzwTz1B3qksy3QQaf240wTJmZGw2PrGGMM7ozpdtyW+CEX7XcDZg2YoqorJBYiCtX4GzHzg+flFwbMZZ6RpDw0a2pwp3WfeWAJBBE+Rwc4TRLZEMSwdVIPj1C2xKmYtBt64SqmgFUZW01pqU73VpmpTJtZlLERJ970xeuhEjNQ5dPr6IimfY6ShHjSqYG4Y0yYkgGwnqADbfB7J5lQYZQwlSzMTImyutvd+zbb54BLl1FViA0Hx077TM6jysGPxx7vKj6RraoGRhclQFtEvpI8M8hNsUFnYR0TiBZOvB6enNFQfDVQsI31DeD5i/nGKXGc2j5gIAxF1bwmA0MFKmNA6apwrcJrVtfdVDq0kWk6TeTBIuIWZA5gWwZzuUqVaqEhZCgAEW1CYtMxvyGG1K48PTvZIe0Ih+o4mwI90t8ZAp1GQ/ZYiSPeXzO07YGZtQUYLERNtjE8sG+JZDvGBRQjEMTBaBp0i07mefl5YrcJ4X3uvXr0wQoDbtEmfSR8cH2dINt1RjgAm72CZ+Rm6Bt4qdRdt2DIf9CY65UMAHkRjiH/APnup/zGYsP6Ol/rb+fhjtjVPqVMRIA9LYSvCLvlAO3ufNPLCmoBqZl1oICYu9iR6LJ+GDmRywpU0QWVFCj4CMKHE8m7ZimwIfuGZqSOxClyhgEwTyseXxwCzfZ/O8QDvnc13G/c0aV4MWJOwBt1N+WBw4XuqP1Nd3RcldVW4kEEeWEr2uf1Jf8AFX9Gxy3s5naiVWoVcxVytdDpBvBI5Msj54e+2lGunCqYzNXvanfAloi0NA8/XG0Z74Cxjnc+4LbW806drdQopoJEui23iZtBEbciPXBh1jSJ5/sTinxfJd8KYlfBUV7xy6WPU+fni7UEkGRafzBH741tlb3VXOn/AJd/7p2vy5dfTGOz6RRSd7ztfxNsBaMT5jLrUQo2x3g7/HG2Ty60lVFnSDaTO5nfE81y+auCsxzeaIbSe8qfnVJj8sGMwNyrafvbSYMny5YDcKyrHPZumIP1tWfhUIkc8FqnD4bu4GrwlWYEwJMkkdB+2+HFN/43t1Q8hGtWezyhwtN9QZ2QaQpsA3OBA2uTvhy41WNLQQdUBpLmNNhc25CwAicCuztMpTFUAMqhRK/m17RfEHarjNIVGo6WgoL3JkgyRG8ghZvtgOYnhFUpwH1beguh3Aasq5qXAOm2wW+oC/OPywNp1Ieu/jJNSIKidIAEX2IPLywayVN0GtxpD1A4Ai0sp0sDuSpP87iMsmlREU6lQl2E9S2mdokTIOEriLlekluGtCGZOszZ9AhZiqkQQdgfnFp9Tjsub4wtLL06jqS1NdOgm7uw0hQT1YjfbHLOxq68/WfSTPhCqQAA5PMnbSG/nfoXaZXXuaSrppKK1aCRACAxeJsahgzbSDbmaXaIr9AlL8uVXhGQWHqvNRwWDGnYl2JJsRABkR0G2A/HGGZr/RHrHu6ekMCyaTVUamk6QWCxG5uGPLB7h1Sllsj9Y760XUEOq7QSNrGTaTMYUuzuQqKTVSHhYXwSCbyxIBHiYk3jfCG+XPJzyWc7rNspOL5kL9ShYqHKqAR4jpuoIEeIgC9hf4VcpwqWgsxE+JKc6EPP6w2c87AbYud001Hdg5AE6gDdz9mw0+FT88XsrkmZxTIKhAIDMYa06oBuLxc/Dnh3Q0rWxhxFyUnnqdF2tNrIdVywW6vVXkWl3j5beoOKnEQ0xUrs6EC8gmJN5vET1I9cM+a4eUhlCLfZZWepO8zgZxHKqRcJcB1jeD7w9LA9cFS07HixGeqwgqjcG90ByTMaBpNMAyCBDBptBmCD0O0CN8MHZmoKWqjXGmrSeREkmRNyhM2KmSYucDMvm1OXqIRLh425COgsefzwV4Rly2e8TDUEpFYUAiRpHhI8a+G5jpfnjz7ye812N/mnkLu9ZTZt9FVHou7Uq/hfSGAVt4sRqtvzmcUOJZNiCrK31beFlIJMXBEidO4vJ5eeHHtXVC5KorKKb0mpMkbWqKJU/EiN7xixV4KrUWrVlbvCFeC0CmAeYsDblHPaZOD6GbiQ55G3oidiuWcUmuVZVKhgNywlZVTsIEm3wwa4lw8N3a02amNZpkNfwwCYPwK+mnzwOZwhUKQ3vKoBkz3uqBIETAtyjzwz9pi1PLHwFTTrB1Y6DElvDz5GPj5YFe4skY0dbJhEdyUB7U0qaGiUYhQhG8e7pgiAL3EjyGDudyKMKTySGK7MecbE87sN8J+darUo02LBnhjcAyPEIgXAsTyF8N2SOoUg4lFKKiq3QFZ09djMmPnhvR4uClva9zpcPzCBcepvRCknUdf9IFIHujabMCQxjqPPFLhGa1LyjUxOoESDHPrhg7ZIwoBmAnUI8WwIK6FUcuc/7YSs7SamqLBFQe8GBEzsLi/OMNon2+CWxd5mUW9h+Z0Z9k5OgEaZ9115z4d+h35Rju6gHLp00Aj8MjfHzr7L6xp8Wy/m7pFhBIaBcdQMfQhAOVpDkVTztp5nnhLJglMUu5PNh6wInT329xpOgjSQbqSRYGJmcFczlVqJzQkbqQCvQ22j84xQd3pu15UrA1X0/HcrcHT5WjfFwU6S0wKDU5F4gBjvuCRNz6jzwNYFXuUjcd7K0s0yVszUKGlJrOLGpTUEi9wGFr9Phi326zK/8PpUwvdjwMlN2LVAsEeMyR9oc+eGwcO1INaWMm8H1kdMJXtB4CtJHzKuxNVlBVjIU7+Gdhbbz9I1guDYqdMelxIyumf8Prf+sq/FKH/14x9Cr8s0fjSp/sBixxPiCZen3lQmNSqABJZmICqBzJJGBP8A+W0w+g5fNBoLae6BOkEAmFY2kjF7gLKyu/RMz/6lPjQH7VBjR8tm/wD1GX+OXb/7sXuHZ5K9NatIyjTBgjYkEEG4III+GAnbDtVl8kpSuzKz0qjLCk7CADFwSTa0WNxibrrLgvZCqamZq12VZYM8gxpLtJAm3Mi/LDVR+uzKItUGFNiwMESbBSu28zywn9iKmkVJmQqjSBc72H888PHDM0gzNIPBLAiIUQNDfeIAG2564eU1hT/NBz31H4Ipw6my0u6pGdVMBNUkTEb3lecTPzwudo6b0g0VQ1UMQVk21fZCmyqBh8yGk1KQWJWiSIiwsv7Lhb7VVaZWokydcDTE6jFiTtvJOF9SbR+qnsw6qgjbCpccphUDky1m1E/as0DkOnO2B3GMwutyhsAsWFyoG87m+5xddqTZizHSgICqJBJtr0qSBAnz5nFzhGTWqK4LqFCjTYFmLE7E7XUDbny5opXhneP5cr0kwJVT2W5aKtWs19LnRMX0iLHfcix646BxM97XpAtLLSrFrwfF3YW3Twk/DHPeyvFfo71KcMdJDm8SjLoINrEMtrc8NGX4zTV2zLKwb6tSTEoCzIdU8gWQ7bR0wbUBzoDp6JSRZ2UO7Vr9X3dpbLy5myi0+Llz/SME+BrNFJTuzoXUALzExN9IE7b2xez/AAtLFkc1FEppumseIarwQtt42tOFPJ9p2EF6RYIW7wAhdyYPiNgJHhJ6Y888GWMBo2Q1S0m1lVQqM1mKRMU39wmRdRAHnIbpJwxIX0KSouogggEWsb3JjpgVxutl87R1JFSsTelTJLIBqG6+6ZI8R3sOmB1Di1VitFA4YTGpCxbT/dm07kefnj0VDWtMYa/BAtnySippXPy31RvM5xmUq0IUXUzFhpjyMifTzvGBupXEpBEKNU2MQTePdAsB53xnKZaoz6iqlpAIYBecWQiSQeXnymcGOBU/EyDSHA1LMlaiNY6bDSQbGJiec4vU9oRRsJBuegVI6ct2Ch4hwkLQasIeYUhJurFVsQdwI8jBmca9lqihtXLWm4jSqCDIkhfFq6dYviPtLxoAaKSmnV1BaRGkqzSASADBi5kwbeRGCC9mO8pBqRGkFV0MNxABfUCSGg/MY88wnQTKdynVM07q/wBpqlGrRJq1E7smkRpMsw1obab3HPzxc7QcQUUnWkandhCCCYUWgBXedyQLT8MJ/B+EVs3V7ssVo0T4yOWkwq6puTBa3X44M9uwaCLRVl8YCmZJVZ3uWJ8IfmIw4oYeFHa/miTkpY7LZru3LVachwV1ELCm5Oj1EbYvdp+Mo9IKoMh11HUDMC2xIMzgRXzjB6VIxE6mYAXkRB9LCL4kq0TSp6ivhNRDAgk77C4BsLGfzwIYmmYSHfkmEe1gh6UyaagGIltXlzvtH74f+ylNTlqTmnqILwx306iPeN/hhH+jhqaqgIJsNUiAxMi8DmOov8MHuCLVp+7VApjUYI5xuDJO5uPLDek8ZQPaw/ZA8/4Q/tjxEuFIEBKinTIubki3QIPmcC+0GZDkn6saoBALHl5DYHngh2uenVbQC0zqncWDQNhMiL4H8Uy7kL4QJIBIb9jf/thtATZ1ktjA0hL3ZTNGjxXLVBf/AJmmD6OdJ/Jzj6YQ6qCSfsqTPpzn98fK+fZqNcMLtTZXHSVIIBmegx9NZN+/ylIgyKlOixIMyGBJM+f74UzgglGjkp0oowkXBxWzGVpL9jYcif44JV6rIBFMMgEt4gD6KIufWOWKRVajMEYEr76EjUsidhvbA5CsCqeSzTPqUKVRCApBs/VYYxYiCec4VfaMG+ijUXLa1nvO7JO8GU25+uGPtAO8yx7tWfTHhAMgqVMaYkEdInCf23oRlizLD61B8MQDJgHmMdH4wud4V0HtbRzDoiUUV6RJ74EUy0AeHSKvgid5va2EhFYArRp0tTjTDU8oA8kQrNTrhtJIGwPocM3aZ6lGoGc0vrqq0qWkOGbV7qsUXURvJLab7DBLJdngop6xSYjSXXR4QwgjREQAwBGoMbYktuVAKL5SgERUCqoVQNKCFHkB0xzb2v2p1qtOo6k0hQqDSjK6kzAYtqptL3MXtjp1SoFBY7AEn4Y4t7VM6PojjVLVq6gCXsAO9axOkwe6uoUeICN8X5hcEkdiW8VUG+oADxQeZN9wOpGHDguVKd29hocLCxJuN3YdDhd7M5KMvrQuWDtawDgaeXW2CWWZlfUwhCFhJIBfcXG5Nxh7Ti0QB5/yhJcuKeKNRaNXKh2AU03FiLsSpAvc/wC4wB7SMmYzngkDSVLJG4tebaptJsBPWcb1MimYpJVb+koENoABAH9peYN723OKufCJVpVaRDLpOsUkgQTvomD4SZBjY4AnaSwtCrSOayoDj8CpKNOoJDBRAB9xfFuDEcwQZtirwFxSzYVz3aadK6QADBHiJ5GDMn+GNqzvSrQCTuAVAAOzEFWnUQCDv++By1alXVTZgx1ArM78m2ggC1r7W2wjewuaQV6eQggWV/tGaNPiNDS6sKgNOsZmQSGXYWuum3XlgrnczSfWlVY1oVce6dDLchm6NpvFtIwu0exVXMJ9a6UzJ8QEiZACgiykEnlY9cN3YPNUkdUqoFzFIMtUkA95cRXBN2FgG5qfKDgiklYG8IOuQlkzTfVbdE+A8TFegKBBqVqPhaI+sAHhqkyBDiDpB3JBiDhE7S0KqZoVmpNX11PHSW6uAQCVHIydI53E2MF57V5YDNCpTLU6/dnTUpoTpkknWLq4be4mxIiZxBlBnKWovSWvNy9H37EQwRjtBBgatucYEdSuie50YuDy5rI2IsUAyFHLVi7UmfLtPuI3dtt7rKx0wCDfSN98S8PoV6CN3bo606gdpADkFZYa1bSZUmxUcjzw4ZjgGXzg1yzcjpbTEfYZQBB6yAbDCfxTsQlPXFSogFkSdRMrIUMqBhzET8cANcx5LSSPIi/+0OaY8irfHuJikwdie71gEqIK6hBYEGNoMeQOFzjPF3rimKNM1GpGFqAKFMiCIJJLEX8umCx7Bs1KkXqnuzDMGLuQPRtrcotGGPI9kEpk6Gcn7LE+7HMD9xB84OLM4EQBvchcym07pd7L9kKlRxmsy4YKDoRWPgOzW5m287HY4ZcxnFyyHu9RqVGNOhSMkki0kG4tf0xWznGRlGPe6hmLjRTkjMDk2nZTsCxAjYHG3ZfUScznFdKzSoLzoSmfsJyBuZJ8X7kQwSVD9T/D+YH3ROGiwV3s+hyVFqZmo2p3qAD3iQDKkWAAEX3gG04TO03GC9bvnETARL+R0iBtA382jfDfxbNrpZQPEADKnaTtI96+02t5YUOK9m3evR72qQtRjpH2p0G21vU3+O7KSpijOknKuyJxyEP4dRFQMx94Lu3IDSTHMdI5i+DWbo03ShBY1DU1nUGIgKbMY2MiMUeIslPTQ0l61MAMIBOmJk2vHxO2COSVUogrqE7eKCFmwPnGAgC6z/kmUTAhfFgaldVSNTt4hpiFWBAkxv8AMnyxfzoNBE8DMq8tmIALGdwYA36TbEHB8hrr5hiGIkUw0AiQAWuRYyfzwS4sC9PTAMoVUabk/aYCfLfkScO6WPTHfqkHaVRrn0cmpfcPWK1W8OpjoUgDSADIPn4up/KMTZjJ61hqjbagQwIm5iCL9N8WuJMatSF8IpUkAFjLNczf7oWOknFYVShkaXGxAChrXsRE4bQNsxDNNxdI3aPh9SmRUdXCsxUsSLmJgjlY/wA2x3n2b5lW4TlipDaKKgiRZl1BlN7bbWxyLtdmkqZZzuQyxyuWUGRNzAOHH2NZLVkK2nUCzozaT72mpVBHoUVVjywrrWBr8IyMktynzLZipEOzHab+Qnbl5YuZZASDfyM+f8IxUytN5k02mTdgw3+Hp5YnytJ1jWDpU/ZDknnEadvPC8ArYqnl82lSpUSgKcA2ZWMagSH1CNwRfrOFn2lEnJgl0cGokaNtmv7x3t8ueHTM0PA7013R4GhlYsw5iJPynCF25olMgqlCml6aiQRZVYc/5ti7B3gqu2VHKFjelUqKR9qkVY1ORDmlnWJkTdQDMEYfOwSs1Bqv0hq6VG8AbvD3emVZQarM58QMyYtbzXqXBHzKmppIV2eC2XR9HiI90usqOWhGBA3O+OhZOh3dNEt4VAsoUGBuFFhPQYq1tlJKH9pMyq0dJfRrMarWAu3vMoiBG/PHEfbDnGNTLUu97xVRmghtSsxBli1z4O7AgkDS3PHVu0eY15rRJApU5IABJBGp4AcMCVVQDpPMDfHEfaPnKlbOv3nhqCnTXSKhqKpYBwEJRdK/WAaQLXucaN3XAIj2eQ06KgHUHSTyKMbm/MQRbex3xs8hpChlDaeohrQBNjJH5Ymop3OlUpndde2kR9oGZ5dOuLIrCougE3OpTB95YMegI9LDnh6wd0N6LCVuk3V/spxfQ7U6ukK5J93UCGi6jrz9JHLG5c06hypDKSD9bYiNRZReI3i4iwwBaiIMN7rEKw3+Q5Amw88Ni1VzOVVXTxjwMVk93JANiZYEGQfhYjGE0RHeCFdYG/X8ugFCuhs6MNMhGctDmQVCx4iIHhULeeUyZaeWd1FRR3ZQkbjUWO4IHS7AAm02sMS57hFSo6h6gJSyuAWEDmTq8PS/PeMVP+ISFRtYdWA1AbosQWtMggQwHlhTPAb6mpzR1jS3Q4otwivUNMGooAYgqTBUkwVDGRpJAEExcx0xY4yqVqZLqy1AZXZXL+FQVJiJBW5NwscrDaGbC0SvhdSpV0JgDowB23EiP2xtwfO94qrUdCqzIUk64kAcrSfCIteIicKZIDq1tTAtvgK1kXztIOtc6kOkmCCwIA2kX0kARKkgkzhxy3aXL1AtRqioUlagc92wECQUaDIsZGoRsTM4CZLiqugFYEafcdiAG3AllMBjYEE79cSZvhVNnUmQrmGPnB0tIselxzGIbXSMNpAhX0zSifEuHZPOFno1orxAq5euFdt9MlT4wNXORjHBeD5ujUJbOd5OkOtalJnSB4Kisp0/A7HocLtDsZRAJdKZ0kglQVYrM6tS7tpvfqdpxLxDhOZywLZTNVdCrIR217EmAzXIg7c4Ixq6tppDoeN+o/ndY/p3jZN2ey2bQ/UmgtOZJKuxXzCyLbne2F3Pdl69U6quZ10wSe6pFgrCD4RfwjyBj0wM4f28zqBNXcVPDGlg6NNragCCTeNvdxnO9tM6rFRTp0NW4N+vugEkn4Db1OCY2UzPCBf391nw5EXy2VyVFlOWoqCAxYQF0i3iasdyDzBO5wP4n2lNY/R6AYqQCSAp1mDMBpOna5jbAGvUrVggJeoSQw1iIiTZZFiZMzHiHnixkctVpkmyEyfGRI6FngCDEwDzxWarxZqIjp85RX6K1CWYd8SVZQDC0yCOUwd/eM/DFLj3FFqqpVwHVj4hMqwBHgJHvDbaxbaYwNznGtYj+lqW2BCkx0JFvicCO6JbxNpQeE6bQbSJ2WR+3LAsNMSdcm6LDQEwcAzunvDHhDFnJ+ckn1PrirxzjoDB6EAkElDI1GLORFjt6xfFNsj3wXRSItCgC5Ii7DYD+0fOJthq7L9k6SS9cK+oRcnSl7wOXkT+XNjBT8R1+SGra1tOyx35KLs0Go5cLMaiSCw6nnIlT68r4t5mitFjUZ9Sqkg6jPmP83LzjBmiV0ybnU2kGCWub4RO06Gq5FNiLy8Gxi4A/wBVv7GHbGXsAF5RpMshJ57qDhWcQI5qEamqEnn1sL+cXxXPE1BOqoAYPuiSRfoIB2xDlckJXwmL6mGwi5k74v8AaHiSjLhE0kmQsG4FpMR0wYXaW/BHAXNgk3jvEhVQqoiWBafI2B6xO+Oi+xVQ1BgGZTTzAsCNJDFZEEGJUxy2PnhGqZAjL1jpt3ZMTeQNUzzHlhs9g+bvmqc2mg4AnfUVtf0k+mFFWDcEo4N0iy7HlKmuqZAC6FOki8lnE+Vl/PEFCsTp/wDjnbmzgnbnpGN+HqBU8+6Ej/O/OPXn8MYp8hYRo8/tt0j9IwGussUKh8MmP6PeObOOnO3ywm+1BmOSWT9qlbnMVJMC14w5r1Jk+Ak77VG5H5ThL9qC/wDJrG2tB8jVHXFmbrnDC6KTivxLOrQo1KzzopoztAkwomw64kpV1b3XU+jA/ocSssiCJB3HXFFy5LnuP0nUjepmIbu1C1yVYqSrqvdqreFQF1ORJkXvyZXFbMnc95VJ2E6NRPuzE6YtfaL4+hO13Dcpkslm8xTy1JHFFwrIoVtTjSAGWCskjaMcc9n/AApNDVdSmqG0CmylhphSSwBm52m3h8zi8Yzcqk0zY26iEWpZzL01b+kUXmZhvIXscBq7GnLL3gBJ8RJAgSII3HL54N8XRjFTuksYUBLVBcyLgzM2tIAInFWiwSmKbAINJLKYEi3ISYkjxTy64Zh+tXjkbK26GZPN1CshfLa42jbaMXqXE3Txe+umNJvPnAgmIsevLAtm0v4ADMGNUfAE3vGLVBwZjfYbEfG+1zf4xizH3GklYvjsmrgfaEalo03VAykBKi2BNzpYMASZ2IGxxa4jwc1CqpUpllVmZdJUXgWklhzPTbphXbhrVEBZbgCwEj1VxJA9fLGlPiOYpeGmdawNK1IJQW2YnVGx54q+IgbYQpj712GxU9fgZaoVzDGi2mRU0kSd9xuR1xtw/sfXIL03QkEQwYjle+lp3gi4OCeU7ZwvdVqcgqbuFjV5N1PU8zgrlFREU0KjUCw1NLFlJMn3Gld+Q/bA7oQeSuKmWPfH0QirUzFDw5unrp2JqUhqETs6bTY7xiCl2iZFdKLKRuilmGkHaxDLY8rYL1MzXjxo1dDcup0aY5kKb3gXBjoMDOJUcrmNTMjLX6ABG1eYSJmRuDHxOAn0TCmMfaTiLPHr+fypcpxvMs7QaaG1m8RmwsUKg+u1+WJR2qq0lZK9VQQSdSUxETYGTPXz5YUqnDq1RwokwBuh1XIsWgA2532wUo8HqioFRSs2IbxD1gCT0A/hYZ1C0nLfZFCpjI3t6/wtm7TgJC6nqvq1MaY0tJ1RtvJMHfGaZexjxBp8LMoAsPEImYO4tMHywWy/BgGQlGbSwLkLYMJtO+mwHxPQ4MV+E0FOu/jhQEp/MeKxB6YgUx2a1T+pgblzx6KjmeGs6BRU0/dUE+GQb6zPU8ue2Br5YiVao1WokCGLM0XuCY0/AfZjBnhuXCE0w6wJ0hyS0SbEAESLCZuI88Xs1w43Yup0SAVSCJ2vzMg4mOilvsof2nSN53Pw/AlDNUFpoCdKA3EsLA/He+wwRynBGrAMqMFJ3IliRzCkBR6nBThnD1DT3cRBlqQBA829Qb3wcOYFJVLNyhWkaSBI94+Q6YOjpADd5ultT2w8jTELee//ABBKGTbKAF6WnUxCR4nYxsYMCwJ3xVf6RXRw5WkFn6sySRuO8bVDmTMAARAvhjznFFOhmZIk+LzAtuelsKGf4m1Zmp0lPdzLGJ26eXlzvg+OO+GpY1zpHXIz1VSj2iqqmnwuxESA2kbwIJ2E/HrifhdWfCDrhQWOxE/Heb41o8PTcCxEX3v+mKWaz5oeAQw+wDuu2/MkcudsHNaIwtw0XwESz2dWksA2Y7CDBty/y4WGyff1S5OlR0vA+Bsx/h0ww9msjlqy1mzdT6w/ZYhSDHvAC5M2gfrgeKShSAVAMw0iAwPWYnfzEH4ZF2vfZGQxgE3VWs99Jg0wCDuDBtBkc7Yx7Jcy1DidOiDIqhqTjzX6wHlto/M4tKVJJqeMJEgEw7ch1jeb3jACnnmy3EqOZMr9bSq2+4YVhfqoYYCrCDhXLxr0r6TyVE6y8206fOdbEzy6Y0alp5X8Jt/fJ3+OJ++jYWv0+9HTznGWrnkOvMcmA/ecLVbKhNNosD/2qE+u374Tfa0hXKKCZHeyP+r874eqteJi8A/MR/HCT7XXJyY/xh+QP8cWZuFDtkwVstQb38grdfBQb9Wn8sarw7KAQtGpR8qIrU//ANMDBHHh/IxTUpsuWe2XNomTpUqdWuTVrCadR2JKoNUw4L2bu+eFfs3wus+UosgPdgu9RbjWNTDSTzgD4iN8S+2Xji184tOmVqJRo6ZF4dmltJ2mFQT5nBrgVGKSfWBQUWmi6j7wmSyiw3tb5Y3al9c8sYLdVrV4QpUKSzJpJ0/WE3AkwfDMscVeI5JzL05Yab6hBEtsbDoT8D8WpuFnu5NR9QEiYEERb4xFzzxTzC06kjxBgRImAWEwNO3M4IY4tyEtgrXxuuDfqkZqaMJVFJ2iTYWvPOcTVKAQiDBPIxewtM+fMYLDhFfU8w+vxGFCqg33Nl25dTivkR7qgsSSdSsBY+syeW454Jjc12Oaew1UcuxygZ4g9NjBbQT7ytePNfdYfri/R4qtQFX03jxkfkZNvgRvghUClgKi+708hYQRMek4r1eEBwe6ueZ2A+Vz6RjcNe3Yq74AdlM+Vp1QApBIsRYz1PkDyI6YrMyITBemRPhAbTYbloKtgevD61F7HUImRM+nl+WJH4w7jS9MADkZJPncR/Jx2sHxCyHMLxhHcvXYaXhahEENTSHEcwRKjfp1xLW4tly2pkanNvEFYSSNx5Cf02wAp06DCKdV1IMEE6fy/gcX8plHQGQzKSNLBQTE+l5gbHFTEHbBZFgG6Lo1CmdKVWNvAoLKFJB3YEBmPM33xYyfEYDLSaSSdSlh71jJJsdhucVaopU9P9EilZIcANzsRvPngfXzdCAdVNid9MG/P+fLE/ph/ks9IKcspnCF0LRKwBB1IdXhjrfkOe+L2XZCssqDqTvz3k2i9hjmuaqUfCVI8ytvO8mBONsp3LP4xAbbUwuesA4jgC/iWZgvldHq5nLLB7yirAeFiVt13YGDzvjal2pyni/5imrTyk9Pug4TTk6Ci4oja7FRPoZ/XrgVnq9NXlWpgQJgo1usG5+GOMFua4UzTgkro7drcpJ+tJAG4R48xOnCVxHjo71zSVhfw67QPQkx6ADc4HVM6FS+rYxo0gHe0nbEOTylQgk2PSb/AA88W4Tb23V2QNblQ54O13hYixNhP9mfz3wV4dm2ZAAsDlYqOhgc8UamV0ETcqZkmfF1A64gzmYMBgWcTu1h6aRi4sxE8NzhgIx3jsD3YJYSNRso+PM72F7YGpUAOqC9UkyQBCmNlv0ON6KNUWD4Z+zsB8Oe2MZcX1bxuvUfliSboqOENzzWabwbatTsdUgWgAxv5Ynp5xu6jTpRDHeADULmIhr8ha+MuqKF76ARMLNwCQfF8htjbL0qlapqpjTTAI8SyB5iefK+BZZw3A3WU9U2Mb59lNw7hJqAu2lRbugSTqjeRqiG2Jwqe0CmWak8CGVk1CYJmRHQAEj/AC4bsvlKNIshLEgGLxCxZbEhRf48sA+0dOmMq6CmbEQwNgwIgyecaxbrgB2d0qhmJnDt8+xXa+zHExmcnQrxBeiCZ2BlZ/Oflgkw39H69QemEn2QZ3veGU1JE0u8pxudIYFZHKxiPLDux3/z8v7uBTgp2s1B73+e1h0OE32t/wBSH+MP9Jw67yekz8VGEv2tf1L/AOZP9Bxdm6q7ZN2odRgV2gzDaadKnM1qqoxE+CnDM7SPdlVKA8i4544DkqzCmoDEADYE4m+kv99vmcW4Pmo4iMdtOx2bqZupWpqHWoZVQjKKagBVTmLKoHLY2GKORpcTyyoBlS6hhE0y0nlJUhuX8cVfpL/fb5nGfpL/AH2+ZxcRkDdUfpeLOF1PnO03EqiiRUQf2KFS8b3bVt+2Kf8AxTiB/wDPMkGTQ+X/AIfr+eJfpT/fb8Rx76U/32/EcW0k81QRQgWDB8ln/inE4AJzAHT6OL/9F8VWyueY6+5zJPXRH7Riz9Kf77fiOMfSn++3zOO0HqrNEbfCwD0XqGTz5KmqlV0EnS7uu4IHu3sTNiNsV6nBMyB77xGwqvf4ED5Ys/Sn++34jj30p/vt+I44h/Vaa1QHC8wphRUE/wDuR/8A1iOpwysLslU+eufy1ftgn9Kf77fiOPfSn++34jiNLuqni+SC/QHP/hVDb7p/fEhytYALpzAXcKNUcuQ+GC30t/vt+I499Lf77fiOJ0Ec1BkvyQGpliDdHv1Vv1icaDKCbK3yP8MMP0up99vxHHvpdT77/iP8cRoXcXyQJModwjSP7LfwxK3DHZf6B5/uxPzwY+l1Pvt+I499Kf77fiOJ0FdxPJBDwZxP1FQDe4Fsb5bg9V40Zaq07EIb/HbBj6U/32/EceOaf77fiOKlhOxUiUDcKjl+zGbYErlKxAJ6TbyLTiSl2YzxZVGWzCsx8JLBeU3ZnAAgc4xZ+kv99vmce+kv99vmcQGSdR7/AHXcVvT8+SFZrJV6XvCpKkgjWDcc4DX9RY49lqNd/wCjFZr8if0JwW+lv99vxHHvpb/fb8RxOh3VW4w6KGinEaYhVzK/5Af1BxqK+fUadNWPOis+k6Z/PFj6U/32/Ece+lP99vxHF/3NtSrxQeShpZnOg2oO7b3y7k/lizxDtHn1hWp91tvSdSY3MMBN55dMafSn++34jjwzT/fb8RxAaRzWDo4ibloVHMcbzTnxVI/uos/6fPFFhWqsL1arH7MMfkoEflg79Lqfff8AEf44wc2/32/EcdoV2hjdmgLo3sO4RXo08ya9NqdNymgOIJPi1ELyHu/EY6k6qd458+uPmb6Q/wB5vmce+kP95vmcVMV1OtfTdoiRhF9riAZFY/8ANT/Swxx76Q/3m+ZxBna7FDLNuOZxwjsVxc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hUUExQWFhUXFxobGBgYGRogIBgdHx4YHiEbHBgcHCogGx0lHhkYIjEhJikrLi4uGCAzODMsNygtLisBCgoKDg0OGxAQGi0mICUsNCwvLCwsLCwsLCwsLCwsLCwvLDQsLCwsLCwsLCwsLCwsLC8sLCwsLCwsLCwsLCwsLP/AABEIALoBDwMBIgACEQEDEQH/xAAcAAACAgMBAQAAAAAAAAAAAAAFBgMEAQIHAAj/xABIEAACAQIEAwUECAIIBAYDAQABAhEDIQAEEjEFQVEGEyJhcQcygZEUI0JSkqGxwdHwMzRicnOCsuEVJKLxQ1NUY4PTFrPCCP/EABoBAAIDAQEAAAAAAAAAAAAAAAQFAQIDAAb/xAAzEQABAwMCAwYFAwUBAAAAAAABAAIDBBEhEjETQVEFIjJhgaFxkbHR8BQjwRVCUuHxM//aAAwDAQACEQMRAD8AIZvhb0qTLTUsTewxa7JdntNSjVqq6VQRcm4F/Dvt5eeBmX4hpHhzrgjk6qcR1u0Nanpqh6VXQwMCVJ/XGRoud1iKzOy6pxLOikwmQpF3iyHlPSf2xuvD0qqrOBqizCxjpO8YSqHtHy7IwrqabMB4TcRF7jD7wvNLVo03QyjoCp6gi35YEdC7UWyDCLEgtdpVAdnMvrZ3Q1STI7wlwv8AdViQvwGLWcWChHIxA5407Q5irSy9WpRCtUpoWCts2m5E8iQDHnhY4R2zOYylPMsirrqKmlDO76Zkx64HqGaY78r2VoyXOsnYRjFSnPOMaUmETPxxs1YDBOhrhlU54XhRA5D1xgqMV2zBmyN8h+pOBnFe1mTyo+vzNNG+7q1N6aFk/ljNr2k6WhWsRko0tOMbavljmfEvbPkk/oqdeseVgi/Njq/6cKPFfaVxPMA92oy9Ntii+KP8Spv6qo3xuyJ7sNChd4eoBuY8zb9cAe0nabLUKbqc5QpVSp0y2ogxY6FOo+nPHBaXB81m2LVKrEby7ux+AP8Atjah2VpQVNTxKdxABFuUnr+WCWdmSP3+yzdK1vNNHZf2h5fhmXalSo1czUaoz1K7aaYqsT70SzAQAL492g9rj5mhVojKU0WpTZHLVS3vCDACjrgDV4Xl0VdChmvOrUfkJ2x6nlEMALuY92Bbz6bYM/pnUhZ8cdEoogCwpIiee/zxq9ECV1GTO5w9K4pgjSkkhSqkCBYbx+eJO7WoiK6QCCRZb36/LG39P88/BV4/kh/Cu2zU0RWoI4URIcgmPVSJwfynb7LGNS1aJ6kah8NEn8hgHm+A0o8IGozvEbeURgTmOEBCCysANiDY7zzwvm7Fb0+RKIZV3XVMn29yyx/zKGeTBgfzXDNw/tnQqFVDiT5iPmTjgq8KUx4mE7bGPW22M1+zLESlWkwjYyDytAB/kYAf2FfLSQfT/S2EodyX1BTecZIncY+a8hl+J0PHlq1Qgf8Al1ZFv/bqGPhGGXJ+13OZfwZzLq5t4r0mjrEFWPpAxhJ2dPGMi/t9ce6ou3qkHbGtSbxhA7O+1PL5iotOpqosxhQ4sT/fBK384w/LUnywBr0HS4Fp3sfzb1Vi0hRJiTEg+GPGMHtq22yqqPHsbacYjBDZWO2KhYxmMex7Gi5Ywje1+irZJdQmKykeR0uP0Jw84Sva1/Ul/wAVf0bF4/EFV2y5Fk+GZhhCPT/GJxYqdnM1zYRhcYMWQUzDlgFItfr6DDkaWZqQPE3Imcc+eUf3LmQxnklfKVe5zIGcpGrTuGUGD6g846Y7Z2R7bZEUKdFaq0wg0oHP2eQk8xtjm2a7L5lxOiedzilxrhimA1LuqmmTHM9cYvmJIJKtoDOWF9D0s0lZSJDIwIMGbG2OIcPrpwqpm+H5kmpSVtVLRcgNcTexiD64F8KzFXLUjXoZkoVBlQenIobYj7CZD6TmHeqdWka3Z76mY8ydyb4ngidpa7Zc+UQAydAmfg3tRNF3NYVK9MwEHgUqB5C387434n7TOI5mfoOW7qnMa9Otj/mYBB8j64Y6uUo0kLlKYCi50qIFucYV+K8YNQ+Hw058JBiYtvyvgyKlaO6Evb2hJUv7jPXl7IJmeKcSzQ0V866rMaVIBbqIp6Z3i5IvjTLdmMvTlqksRfxNA9SFiTizUqrQ8THxsIUAzF+Q6RzxlMk1YgtLalkAMIWPvD7Pp5YZRU8bMAAlHl4YO8q4rLTMZemgifHpX/pEScW8rkrd7VDMqiRJjbfzAxYyOWpU2JchhHK3w9N8T5vijVFK0kCoba7ekdAMFNaG7oR8xdgbKHNcWVEZUMWAECNxv1O++AgzOkjRBMXPX4YZxwqgul65LGAFpzqJ6aUF28uXni7UzdOgoWnl6dImI1rLlja2mTb/AGxjJPyCxDhyF0IynZitXOurqRWgwBp+IBsPzwVyvCcvQANRHIEgks1t5BAMX9MSL2kGlW8RgaTKwPmyj8zzwOz3aJnmQhX7OoGVO2qVgG464xdMBm6o1k8htbHkrSZPJGmddPulViCWcgncgQbwbeuLCdmsux1UM2wCzABRgPyBI9TikeOwugoGGoG6tJiNjf5nrfFql2sy1UkMe6WIYFCZvtqW49fPFW1A/wAlElPUNzZ31Q/P5OstSHp94ouWpgm3KUN1neL4H5zMJED3tiCDbntuMNdPjNBQiUagqbksW1WPUM2oH06Yjzeco1iErKuqCJaAYO0OIv0/TBQqTbKq17huPz4JWFAKQzLCsLMOscotiTJcPpMStUEMR4SDf4cj6YK1+D90UanUapz0CzibGwswvfbbFeuq1SFZQjWmCQy9CV5nGwLXjC1bLfwlVhSamobdbyym6+o3xLTAYHVpYTIkTYkAgTa+Kl6ZXQwh5jYF4P2lO5xTKwzaNSwTaxHmIH6Yo5uLI1kwcLOUmf7N0KkgqaXhJldj/lggj0viehw3N0qM5XiFewBFNmMeg8RAj0jG1PMsykNcjrH8/HBSlmx4dRBgSGgddjFv44Wz0rbXtcdEPURzRjVE426boRW7bcVyvhrBT/aenIPnqplRjqXYDjdTPZJK76Q5Z1YLMSrEWBJ3EHfnhL41W1UagIDA02gjkYMA9OeKHso7RVaOXqIKZq0VcMdPvJrHIcx4ZjzOPO9o0EDYtcbLG/LBW9BVSVAs4ZC7OtQgw1vPEwPXAfhnGqWYXwtPrYj1HLBFNQMbqcJo5i02Fz9R8fujXNU2PEeeNkSMR16c7YZGpnZHewJ6LMAErJGEr2t/1Jf8Vf0bDgkix25HCf7W/wCpL/ir+jYY0VQJgHWseY6FVeLBcc7K6zUZlKC2kBiNt7A9cNtPi5yzAVV7vVHiYSvzG2GXgXs2yyhXZGL6QNz03jFjP+zWmwJNdqac9RBA+ZgYh7A83UafNCW7ZUKblKjhIjxGdJsDZojnjbNU6XEl+o+scbNTvB8zyHrixwHspwjWxXXm+7vUqOSaKkcuSM3kNUc4wczHHahHd5SmtKkBAdgF/CkbecfDFDEBzKs1ziub9q+xdTK5VsxXNNGZkVaamWZmaCZFh4ZPPbG/svPdJWZtI1sBJmfCNgdj70x5Y29p40LlhUc1GcsxkmbACR5eKBj3ZZFXK05mXYkAiVJJ362AHPDGkiJA0oWrjMjOG3mUa45mhUQKokE2mxJEX09OQ9cKmaqinZfrKsjkCqDcz0P54L8Uz/dKAl6jTp/cx1n9sU8lkdI0gzUadRv4RzJ8/wAzhyyIDuj1Ks1jKaPS3dU8vkCw1FwarkTY+HyA+yf5tiXNZlKf1FOmWqEXMaoBi8n3TNp2xZp0KtcLSpISdPvSAP7zNy9N98H+HcHp5RD3jFyTKtpliR9lR8I1HrbF3lrMN3Qkk1vFk9EJyXBdA1ZiKlQ+5SEkCNiwG/qbYlzNBUALCapkug/8P0n3bRt88MOcqrRmo6qlRxAVdxzEseXU9ThSPFWar3qqCJl2JsFAA2JvG832GF884bvkrSkhkqDfYdfsFtReqjHuQylh7zMxj/M209QOR5YxR4ean1pqvUIPiZZjZjpn7XwJwQWsH1VBFVBOktanHUCJMSbkdcVc1xFoH0l2hrhKQILGQDfcACwmB68lclU53l8E9jpYYskX+P591DW4JpUvVqJSO47xiTz67b7AWOLXD8zRQeOojLEAgFosPtBQBMn88UqOTdmZ+50C0d5qZiPFzOoztyH64rU80tVDTWmigGWqE2F5nSb7EDrbGBk1b/8AFsJGs2CIJnsqQoFV1KLJgHmbiCsja+2+M/SED1GmmTaA438w17gACDiPiOQo0qdN6TyziKhKx4jfUq2iCOsARvjevmqVNEAFmjVqIIU+puJ9DfFOKD4QcrhITurNXs/SdAySoIuwIIU+atb9ML9TL1qY1GGU+9UpsLbrBUtJnp574tpWAYd25iD4g0EkcvuwZ3PIdcFcjnVs7MBbkFlvMrYP6qcbMnczYqj4Y5dxlUuDcVSgBTqoXWAZHK0wftAbcsHc1Ro1KBaiBWtpCE3BtOl2aRHn0xrUyaVj4kU0iIDqvOdwCDHxJuOeK/EeEslVq1BZK7qqxq9eUwRfTtfB0VeL2OErqOyT4mH0WeIdhj3S1EZVU6SyGxW3UHTIsIjmcUaWSouFNKSdmQkgm24MX2mcFuC9qwn1WYBAJsrQCpMCG+yVuYvti5xDhUkNTAgRo7seJRzA5G32Tbzw1imByUp1yMdpkSZnsi1LxUxrGw3nfYjn6C+N8lnVbwsuljZtyfTSRY4M0stUJ11CS5BsREAW2OzQNvXA/jjLV0EqO9WxIIBIHpc/HacavabXCPhmIwVmhXNGZYhCBsJj1HMf74t+xqqKedzeXZgS6ApEw3dsZgH+zUBwIoVOhYMp8QP2f9sQ9k84KfHMqVJ0s2ne3iR1gGB4Zgx/thXVQi1wtRE1jy9vNdm4jwCnV8UaH5Mtj+WBVDP5jKuqVfrE5NsR5EbHDicV81lQ9mUEeeEFRRMlFxg9UUyW2DsrNGqGWRtE4qnidE37xIgncctziD/hIgDU2kfZm3x64Edq0WhlWSkqrVrEUqcD7TWn4CT8MZinlLe8R9b/AEWZLRchS8J7YU81mGo5dHemoJavEJI+ys3b12wL9rP9SX/FX9Gwz8E4WmWopSQQFUD5c8LPtb/qS/4q/o2GNNGGWCyzpypq/aXMVSe67rL0BbvXBd3P3adIaQWPqfQ4AVeyVbiFYd9mK70QZfWVgC0IqqAms7yBCjriXgHAnp6WqM1TNvAlySEDT9WkxFlYsV5U2/sy18ard1TGXpnxMPG3ODubc2/IfDEXO5V+eFHmMhSRVorVpUKCbU0Ek+bX/b543pUsqNg7xzNh+2BuWywFgIGCOXQDpioN+SvZcu9tVVWzOXC09KpQZjESdTW+Wj88WqVYUaCU2nUiLYCPCF6nYk+fLA32oZpH4l3RFlpUUBG5YktvO3jjETVO9dixY09c+IXYiwFraRbDzs8d1Z6w25KxQphy9epMqNKrPuwRHqSCdr2xNk8pUrkLTGjWSGkwT0VY2mIJvvitTol2ZUadI1kTe5uATubfAYaOB0lor3hsSGZCRZREGeg+PphgQGNul80ts80WpsmSoBApZt9NjJ62MwP+2BH/ABA0lFSoGes58Kt4YNzYSYAtN8WKvFVo0mrlSzHTJtLSQNIPLewHQ9cAsvTFV9T+ImAAtgI6FgZO5/2wrqZ9HxV+z6IzuJftzPXyUHE67ozPWXVVqACAQ3WAY2/nfBHIcaGVVzmkWpWa+gDw0o5FjIJ2JIxVzObWidQbRpGqQoJXV9mQIUsBaPXmMVsvmaaslfMqSAGKUb9RpepJ2vIF9h8Ekp4gsR8tyei9A8hndaVY4DTOaYoagRR4gNgSbkATAHzJ64N57KZKkju1aasQWDy7E7DTPnhTp99mnLIAAJZtO3qAbCxiOW2C/D+DIoDBNTEEksJiDeARHTlz36T+ifIbl2kdAhnVAGLXKqilrp6Qz6ZChmqC52kqoE/9Rxd4TwJ2YrQqmkWUhvEsGJuAUk26dcO/B+E0EppVqhWZ/ENaghJ+yiR6XM3xrxbM5choWGEKCigEXmbEAi5Fz1GCjwI+6beqGMjyUmcW7IlNQZyW0zuADyJHimbTvv64q1OD01pg9zWL23IcGANWy6lvFzYTti/xnN1nC91LQYHe6ftm6qqyNJlec4t8Mz9Si5rCmEeNGjdHgT71iCYPTlveba4Di4UanJccpThlSrTHJu7lIuI1bkGec7DFnLcQfukTwMpDQwUMRvM3tz6Xx0HIcVy2Yp95UFNVpyrI0yJHvFCBIMkAx8cc+Xsnm1otmaKKKZd4phvHp1RqUbeUTO3LGctI12y2jqCDlGadJ6au9IBqRuCWgbSR6R+Z5RjbhnaK5SuDTJGpXaIdeUmd7AcsaZTiqhO7ouKo0MWBN0MAHUp2uTY7aTvgVxTIg0lqU1d6Ph3Y2JdQFnc3tPKBhZE4g6ZPRMOJi4TDxXhRzJVoQFf6Nxcc4kbMsx8pBxFwPPM9RqFVgtVCNrWvtuStpBB+UQB3C+LVKaCnScMdICo/5idxp2kE8vhnNsDo0lhmFkpqKiDPiRvvLM9fnhnTVDojY7ISuoW1LNTfFyRrivCyq6gzFjaG8V+RHOfO4wrZ2gHBewaYgCGtchuYP7Ybez9RsyksDpBMljcMu4NgQQSIttGKfa/IyusEGoGgmNwQdJ9cPY5cW5LzcbnMdodukmsh1FhFmifvdAb7YFdoKrUno10UK9NtQvsyFXUEHlOCmZTSZjzcdDtPmL4G9oaneUZsdLKZJE7EEfp/IxSob3SmkT7iy+k8vWFREcbOit+IA/viTCn7KeKfSOF5eTL0gaLeWgws+qFD8cNjYSOFitgsk4WaxOY4kBfRlaUnp3lTb4hVP4sMdaoFVmOwBJ+GFzsKWqUWzL3fMuX2jwDwoI/ugfPGbskBVO4CZlwle1z+pL/ir+jYdhhJ9rn9SX/FX9GxvH4gudsjfZzLks7tuhKDaA5Cl4gbJCUh5Uj1xDxDgdY1mdCrhjPigFfLzHT0wW4LR7rLUgbsV1N5u/iY/iYnF4kQD1j88V0AixU3sUu0+EVxvo+f+2J04XW6p8/9sGajhVLEmAJNv2xpkc0tW6zY8wPyOx2I+GOETV2sr5r7SpVzHFq4Q+MV3WegpWt6BJw2ZPIClRY2Y2Hj+J/PfC3wyTxPN1CJArZhmEwWmoy2+JBxe4hnnaspAML7wNwTNiVFrGb4fULQyPV6IWYlztKs5DKCQNYCx426kkwq9SQLRsPXB2pw0Nq7yQsEFnuCTt4BB0qPzwP4LW0J3oeXYm3OmASAY2vsDykHDVxZVVUJDMFAIQC7tAjeBbe9sdJIHHyCClLtQaOZSnxfU1UTM0khdzoH3jzvAuYviitWnTpSyhmXURflqiAPUc+QxjiKBYZXbU5+s0Dlc2JsQpiTsYxTeonf0KKqJV+8IIIBPQrO0crfnhDK/WS5epibwIg0dPcrwH1YqVFljLAMDAUzJIjkYjbfGuXDVW1MapTmWBYNp6GLAbb2xJxqu2ZzKqoIWpciIECLAA7SB88dRr9lcogpg6pUAnkH03jSRAUkzA3jnjoGXAe5CTSWNkm53NqlIaFKJYvY2ME7geAdQYPUHHuC9mq+bmqzmjQmQqzqe9z1UW573sMH+09JMxmqdEGGpBNb28TMw0giblFg3G7+WDGXqdxTZGcClTmGZgBp6nQZ9QR5YHr65zP249/zZYAc0GGVo5YMERsyQFsRA+FtTb8p88DuMdo0JWnUp0aYU+KnB1HyMCQD6R674DZzjGYzSvTyuunlkM6yNL1AIuX2UXEKsmImNsVeEZMKpcKHGmfe8OoFhLzDHad2JkbYBDAO9Ibn3WT52twEe+kl2VkpPRBA7pVVl25kMv7RzxHnWLAd85U6hBdBAO4IOwJPTEmTrMtEAVXNU7KqyogyVuPdBsYNp6YhzfEMwgKZumJIAHiHne0qSTzJ8oxm151YHvn3VBUX3ChfhuYaXoVCbGw0nUJmBqM/mAYN8MXAu1DBBTqqFbUVDMCNBI1WsQImYHI/JRyHFdFQJswYkESFhrWiYYCZU2tzwTz1B3qksy3QQaf240wTJmZGw2PrGGMM7ozpdtyW+CEX7XcDZg2YoqorJBYiCtX4GzHzg+flFwbMZZ6RpDw0a2pwp3WfeWAJBBE+Rwc4TRLZEMSwdVIPj1C2xKmYtBt64SqmgFUZW01pqU73VpmpTJtZlLERJ970xeuhEjNQ5dPr6IimfY6ShHjSqYG4Y0yYkgGwnqADbfB7J5lQYZQwlSzMTImyutvd+zbb54BLl1FViA0Hx077TM6jysGPxx7vKj6RraoGRhclQFtEvpI8M8hNsUFnYR0TiBZOvB6enNFQfDVQsI31DeD5i/nGKXGc2j5gIAxF1bwmA0MFKmNA6apwrcJrVtfdVDq0kWk6TeTBIuIWZA5gWwZzuUqVaqEhZCgAEW1CYtMxvyGG1K48PTvZIe0Ih+o4mwI90t8ZAp1GQ/ZYiSPeXzO07YGZtQUYLERNtjE8sG+JZDvGBRQjEMTBaBp0i07mefl5YrcJ4X3uvXr0wQoDbtEmfSR8cH2dINt1RjgAm72CZ+Rm6Bt4qdRdt2DIf9CY65UMAHkRjiH/APnup/zGYsP6Ol/rb+fhjtjVPqVMRIA9LYSvCLvlAO3ufNPLCmoBqZl1oICYu9iR6LJ+GDmRywpU0QWVFCj4CMKHE8m7ZimwIfuGZqSOxClyhgEwTyseXxwCzfZ/O8QDvnc13G/c0aV4MWJOwBt1N+WBw4XuqP1Nd3RcldVW4kEEeWEr2uf1Jf8AFX9Gxy3s5naiVWoVcxVytdDpBvBI5Msj54e+2lGunCqYzNXvanfAloi0NA8/XG0Z74Cxjnc+4LbW806drdQopoJEui23iZtBEbciPXBh1jSJ5/sTinxfJd8KYlfBUV7xy6WPU+fni7UEkGRafzBH741tlb3VXOn/AJd/7p2vy5dfTGOz6RRSd7ztfxNsBaMT5jLrUQo2x3g7/HG2Ty60lVFnSDaTO5nfE81y+auCsxzeaIbSe8qfnVJj8sGMwNyrafvbSYMny5YDcKyrHPZumIP1tWfhUIkc8FqnD4bu4GrwlWYEwJMkkdB+2+HFN/43t1Q8hGtWezyhwtN9QZ2QaQpsA3OBA2uTvhy41WNLQQdUBpLmNNhc25CwAicCuztMpTFUAMqhRK/m17RfEHarjNIVGo6WgoL3JkgyRG8ghZvtgOYnhFUpwH1beguh3Aasq5qXAOm2wW+oC/OPywNp1Ieu/jJNSIKidIAEX2IPLywayVN0GtxpD1A4Ai0sp0sDuSpP87iMsmlREU6lQl2E9S2mdokTIOEriLlekluGtCGZOszZ9AhZiqkQQdgfnFp9Tjsub4wtLL06jqS1NdOgm7uw0hQT1YjfbHLOxq68/WfSTPhCqQAA5PMnbSG/nfoXaZXXuaSrppKK1aCRACAxeJsahgzbSDbmaXaIr9AlL8uVXhGQWHqvNRwWDGnYl2JJsRABkR0G2A/HGGZr/RHrHu6ekMCyaTVUamk6QWCxG5uGPLB7h1Sllsj9Y760XUEOq7QSNrGTaTMYUuzuQqKTVSHhYXwSCbyxIBHiYk3jfCG+XPJzyWc7rNspOL5kL9ShYqHKqAR4jpuoIEeIgC9hf4VcpwqWgsxE+JKc6EPP6w2c87AbYud001Hdg5AE6gDdz9mw0+FT88XsrkmZxTIKhAIDMYa06oBuLxc/Dnh3Q0rWxhxFyUnnqdF2tNrIdVywW6vVXkWl3j5beoOKnEQ0xUrs6EC8gmJN5vET1I9cM+a4eUhlCLfZZWepO8zgZxHKqRcJcB1jeD7w9LA9cFS07HixGeqwgqjcG90ByTMaBpNMAyCBDBptBmCD0O0CN8MHZmoKWqjXGmrSeREkmRNyhM2KmSYucDMvm1OXqIRLh425COgsefzwV4Rly2e8TDUEpFYUAiRpHhI8a+G5jpfnjz7ye812N/mnkLu9ZTZt9FVHou7Uq/hfSGAVt4sRqtvzmcUOJZNiCrK31beFlIJMXBEidO4vJ5eeHHtXVC5KorKKb0mpMkbWqKJU/EiN7xixV4KrUWrVlbvCFeC0CmAeYsDblHPaZOD6GbiQ55G3oidiuWcUmuVZVKhgNywlZVTsIEm3wwa4lw8N3a02amNZpkNfwwCYPwK+mnzwOZwhUKQ3vKoBkz3uqBIETAtyjzwz9pi1PLHwFTTrB1Y6DElvDz5GPj5YFe4skY0dbJhEdyUB7U0qaGiUYhQhG8e7pgiAL3EjyGDudyKMKTySGK7MecbE87sN8J+darUo02LBnhjcAyPEIgXAsTyF8N2SOoUg4lFKKiq3QFZ09djMmPnhvR4uClva9zpcPzCBcepvRCknUdf9IFIHujabMCQxjqPPFLhGa1LyjUxOoESDHPrhg7ZIwoBmAnUI8WwIK6FUcuc/7YSs7SamqLBFQe8GBEzsLi/OMNon2+CWxd5mUW9h+Z0Z9k5OgEaZ9115z4d+h35Rju6gHLp00Aj8MjfHzr7L6xp8Wy/m7pFhBIaBcdQMfQhAOVpDkVTztp5nnhLJglMUu5PNh6wInT329xpOgjSQbqSRYGJmcFczlVqJzQkbqQCvQ22j84xQd3pu15UrA1X0/HcrcHT5WjfFwU6S0wKDU5F4gBjvuCRNz6jzwNYFXuUjcd7K0s0yVszUKGlJrOLGpTUEi9wGFr9Phi326zK/8PpUwvdjwMlN2LVAsEeMyR9oc+eGwcO1INaWMm8H1kdMJXtB4CtJHzKuxNVlBVjIU7+Gdhbbz9I1guDYqdMelxIyumf8Prf+sq/FKH/14x9Cr8s0fjSp/sBixxPiCZen3lQmNSqABJZmICqBzJJGBP8A+W0w+g5fNBoLae6BOkEAmFY2kjF7gLKyu/RMz/6lPjQH7VBjR8tm/wD1GX+OXb/7sXuHZ5K9NatIyjTBgjYkEEG4III+GAnbDtVl8kpSuzKz0qjLCk7CADFwSTa0WNxibrrLgvZCqamZq12VZYM8gxpLtJAm3Mi/LDVR+uzKItUGFNiwMESbBSu28zywn9iKmkVJmQqjSBc72H888PHDM0gzNIPBLAiIUQNDfeIAG2564eU1hT/NBz31H4Ipw6my0u6pGdVMBNUkTEb3lecTPzwudo6b0g0VQ1UMQVk21fZCmyqBh8yGk1KQWJWiSIiwsv7Lhb7VVaZWokydcDTE6jFiTtvJOF9SbR+qnsw6qgjbCpccphUDky1m1E/as0DkOnO2B3GMwutyhsAsWFyoG87m+5xddqTZizHSgICqJBJtr0qSBAnz5nFzhGTWqK4LqFCjTYFmLE7E7XUDbny5opXhneP5cr0kwJVT2W5aKtWs19LnRMX0iLHfcix646BxM97XpAtLLSrFrwfF3YW3Twk/DHPeyvFfo71KcMdJDm8SjLoINrEMtrc8NGX4zTV2zLKwb6tSTEoCzIdU8gWQ7bR0wbUBzoDp6JSRZ2UO7Vr9X3dpbLy5myi0+Llz/SME+BrNFJTuzoXUALzExN9IE7b2xez/AAtLFkc1FEppumseIarwQtt42tOFPJ9p2EF6RYIW7wAhdyYPiNgJHhJ6Y888GWMBo2Q1S0m1lVQqM1mKRMU39wmRdRAHnIbpJwxIX0KSouogggEWsb3JjpgVxutl87R1JFSsTelTJLIBqG6+6ZI8R3sOmB1Di1VitFA4YTGpCxbT/dm07kefnj0VDWtMYa/BAtnySippXPy31RvM5xmUq0IUXUzFhpjyMifTzvGBupXEpBEKNU2MQTePdAsB53xnKZaoz6iqlpAIYBecWQiSQeXnymcGOBU/EyDSHA1LMlaiNY6bDSQbGJiec4vU9oRRsJBuegVI6ct2Ch4hwkLQasIeYUhJurFVsQdwI8jBmca9lqihtXLWm4jSqCDIkhfFq6dYviPtLxoAaKSmnV1BaRGkqzSASADBi5kwbeRGCC9mO8pBqRGkFV0MNxABfUCSGg/MY88wnQTKdynVM07q/wBpqlGrRJq1E7smkRpMsw1obab3HPzxc7QcQUUnWkandhCCCYUWgBXedyQLT8MJ/B+EVs3V7ssVo0T4yOWkwq6puTBa3X44M9uwaCLRVl8YCmZJVZ3uWJ8IfmIw4oYeFHa/miTkpY7LZru3LVachwV1ELCm5Oj1EbYvdp+Mo9IKoMh11HUDMC2xIMzgRXzjB6VIxE6mYAXkRB9LCL4kq0TSp6ivhNRDAgk77C4BsLGfzwIYmmYSHfkmEe1gh6UyaagGIltXlzvtH74f+ylNTlqTmnqILwx306iPeN/hhH+jhqaqgIJsNUiAxMi8DmOov8MHuCLVp+7VApjUYI5xuDJO5uPLDek8ZQPaw/ZA8/4Q/tjxEuFIEBKinTIubki3QIPmcC+0GZDkn6saoBALHl5DYHngh2uenVbQC0zqncWDQNhMiL4H8Uy7kL4QJIBIb9jf/thtATZ1ktjA0hL3ZTNGjxXLVBf/AJmmD6OdJ/Jzj6YQ6qCSfsqTPpzn98fK+fZqNcMLtTZXHSVIIBmegx9NZN+/ylIgyKlOixIMyGBJM+f74UzgglGjkp0oowkXBxWzGVpL9jYcif44JV6rIBFMMgEt4gD6KIufWOWKRVajMEYEr76EjUsidhvbA5CsCqeSzTPqUKVRCApBs/VYYxYiCec4VfaMG+ijUXLa1nvO7JO8GU25+uGPtAO8yx7tWfTHhAMgqVMaYkEdInCf23oRlizLD61B8MQDJgHmMdH4wud4V0HtbRzDoiUUV6RJ74EUy0AeHSKvgid5va2EhFYArRp0tTjTDU8oA8kQrNTrhtJIGwPocM3aZ6lGoGc0vrqq0qWkOGbV7qsUXURvJLab7DBLJdngop6xSYjSXXR4QwgjREQAwBGoMbYktuVAKL5SgERUCqoVQNKCFHkB0xzb2v2p1qtOo6k0hQqDSjK6kzAYtqptL3MXtjp1SoFBY7AEn4Y4t7VM6PojjVLVq6gCXsAO9axOkwe6uoUeICN8X5hcEkdiW8VUG+oADxQeZN9wOpGHDguVKd29hocLCxJuN3YdDhd7M5KMvrQuWDtawDgaeXW2CWWZlfUwhCFhJIBfcXG5Nxh7Ti0QB5/yhJcuKeKNRaNXKh2AU03FiLsSpAvc/wC4wB7SMmYzngkDSVLJG4tebaptJsBPWcb1MimYpJVb+koENoABAH9peYN723OKufCJVpVaRDLpOsUkgQTvomD4SZBjY4AnaSwtCrSOayoDj8CpKNOoJDBRAB9xfFuDEcwQZtirwFxSzYVz3aadK6QADBHiJ5GDMn+GNqzvSrQCTuAVAAOzEFWnUQCDv++By1alXVTZgx1ArM78m2ggC1r7W2wjewuaQV6eQggWV/tGaNPiNDS6sKgNOsZmQSGXYWuum3XlgrnczSfWlVY1oVce6dDLchm6NpvFtIwu0exVXMJ9a6UzJ8QEiZACgiykEnlY9cN3YPNUkdUqoFzFIMtUkA95cRXBN2FgG5qfKDgiklYG8IOuQlkzTfVbdE+A8TFegKBBqVqPhaI+sAHhqkyBDiDpB3JBiDhE7S0KqZoVmpNX11PHSW6uAQCVHIydI53E2MF57V5YDNCpTLU6/dnTUpoTpkknWLq4be4mxIiZxBlBnKWovSWvNy9H37EQwRjtBBgatucYEdSuie50YuDy5rI2IsUAyFHLVi7UmfLtPuI3dtt7rKx0wCDfSN98S8PoV6CN3bo606gdpADkFZYa1bSZUmxUcjzw4ZjgGXzg1yzcjpbTEfYZQBB6yAbDCfxTsQlPXFSogFkSdRMrIUMqBhzET8cANcx5LSSPIi/+0OaY8irfHuJikwdie71gEqIK6hBYEGNoMeQOFzjPF3rimKNM1GpGFqAKFMiCIJJLEX8umCx7Bs1KkXqnuzDMGLuQPRtrcotGGPI9kEpk6Gcn7LE+7HMD9xB84OLM4EQBvchcym07pd7L9kKlRxmsy4YKDoRWPgOzW5m287HY4ZcxnFyyHu9RqVGNOhSMkki0kG4tf0xWznGRlGPe6hmLjRTkjMDk2nZTsCxAjYHG3ZfUScznFdKzSoLzoSmfsJyBuZJ8X7kQwSVD9T/D+YH3ROGiwV3s+hyVFqZmo2p3qAD3iQDKkWAAEX3gG04TO03GC9bvnETARL+R0iBtA382jfDfxbNrpZQPEADKnaTtI96+02t5YUOK9m3evR72qQtRjpH2p0G21vU3+O7KSpijOknKuyJxyEP4dRFQMx94Lu3IDSTHMdI5i+DWbo03ShBY1DU1nUGIgKbMY2MiMUeIslPTQ0l61MAMIBOmJk2vHxO2COSVUogrqE7eKCFmwPnGAgC6z/kmUTAhfFgaldVSNTt4hpiFWBAkxv8AMnyxfzoNBE8DMq8tmIALGdwYA36TbEHB8hrr5hiGIkUw0AiQAWuRYyfzwS4sC9PTAMoVUabk/aYCfLfkScO6WPTHfqkHaVRrn0cmpfcPWK1W8OpjoUgDSADIPn4up/KMTZjJ61hqjbagQwIm5iCL9N8WuJMatSF8IpUkAFjLNczf7oWOknFYVShkaXGxAChrXsRE4bQNsxDNNxdI3aPh9SmRUdXCsxUsSLmJgjlY/wA2x3n2b5lW4TlipDaKKgiRZl1BlN7bbWxyLtdmkqZZzuQyxyuWUGRNzAOHH2NZLVkK2nUCzozaT72mpVBHoUVVjywrrWBr8IyMktynzLZipEOzHab+Qnbl5YuZZASDfyM+f8IxUytN5k02mTdgw3+Hp5YnytJ1jWDpU/ZDknnEadvPC8ArYqnl82lSpUSgKcA2ZWMagSH1CNwRfrOFn2lEnJgl0cGokaNtmv7x3t8ueHTM0PA7013R4GhlYsw5iJPynCF25olMgqlCml6aiQRZVYc/5ti7B3gqu2VHKFjelUqKR9qkVY1ORDmlnWJkTdQDMEYfOwSs1Bqv0hq6VG8AbvD3emVZQarM58QMyYtbzXqXBHzKmppIV2eC2XR9HiI90usqOWhGBA3O+OhZOh3dNEt4VAsoUGBuFFhPQYq1tlJKH9pMyq0dJfRrMarWAu3vMoiBG/PHEfbDnGNTLUu97xVRmghtSsxBli1z4O7AgkDS3PHVu0eY15rRJApU5IABJBGp4AcMCVVQDpPMDfHEfaPnKlbOv3nhqCnTXSKhqKpYBwEJRdK/WAaQLXucaN3XAIj2eQ06KgHUHSTyKMbm/MQRbex3xs8hpChlDaeohrQBNjJH5Ymop3OlUpndde2kR9oGZ5dOuLIrCougE3OpTB95YMegI9LDnh6wd0N6LCVuk3V/spxfQ7U6ukK5J93UCGi6jrz9JHLG5c06hypDKSD9bYiNRZReI3i4iwwBaiIMN7rEKw3+Q5Amw88Ni1VzOVVXTxjwMVk93JANiZYEGQfhYjGE0RHeCFdYG/X8ugFCuhs6MNMhGctDmQVCx4iIHhULeeUyZaeWd1FRR3ZQkbjUWO4IHS7AAm02sMS57hFSo6h6gJSyuAWEDmTq8PS/PeMVP+ISFRtYdWA1AbosQWtMggQwHlhTPAb6mpzR1jS3Q4otwivUNMGooAYgqTBUkwVDGRpJAEExcx0xY4yqVqZLqy1AZXZXL+FQVJiJBW5NwscrDaGbC0SvhdSpV0JgDowB23EiP2xtwfO94qrUdCqzIUk64kAcrSfCIteIicKZIDq1tTAtvgK1kXztIOtc6kOkmCCwIA2kX0kARKkgkzhxy3aXL1AtRqioUlagc92wECQUaDIsZGoRsTM4CZLiqugFYEafcdiAG3AllMBjYEE79cSZvhVNnUmQrmGPnB0tIselxzGIbXSMNpAhX0zSifEuHZPOFno1orxAq5euFdt9MlT4wNXORjHBeD5ujUJbOd5OkOtalJnSB4Kisp0/A7HocLtDsZRAJdKZ0kglQVYrM6tS7tpvfqdpxLxDhOZywLZTNVdCrIR217EmAzXIg7c4Ixq6tppDoeN+o/ndY/p3jZN2ey2bQ/UmgtOZJKuxXzCyLbne2F3Pdl69U6quZ10wSe6pFgrCD4RfwjyBj0wM4f28zqBNXcVPDGlg6NNragCCTeNvdxnO9tM6rFRTp0NW4N+vugEkn4Db1OCY2UzPCBf391nw5EXy2VyVFlOWoqCAxYQF0i3iasdyDzBO5wP4n2lNY/R6AYqQCSAp1mDMBpOna5jbAGvUrVggJeoSQw1iIiTZZFiZMzHiHnixkctVpkmyEyfGRI6FngCDEwDzxWarxZqIjp85RX6K1CWYd8SVZQDC0yCOUwd/eM/DFLj3FFqqpVwHVj4hMqwBHgJHvDbaxbaYwNznGtYj+lqW2BCkx0JFvicCO6JbxNpQeE6bQbSJ2WR+3LAsNMSdcm6LDQEwcAzunvDHhDFnJ+ckn1PrirxzjoDB6EAkElDI1GLORFjt6xfFNsj3wXRSItCgC5Ii7DYD+0fOJthq7L9k6SS9cK+oRcnSl7wOXkT+XNjBT8R1+SGra1tOyx35KLs0Go5cLMaiSCw6nnIlT68r4t5mitFjUZ9Sqkg6jPmP83LzjBmiV0ybnU2kGCWub4RO06Gq5FNiLy8Gxi4A/wBVv7GHbGXsAF5RpMshJ57qDhWcQI5qEamqEnn1sL+cXxXPE1BOqoAYPuiSRfoIB2xDlckJXwmL6mGwi5k74v8AaHiSjLhE0kmQsG4FpMR0wYXaW/BHAXNgk3jvEhVQqoiWBafI2B6xO+Oi+xVQ1BgGZTTzAsCNJDFZEEGJUxy2PnhGqZAjL1jpt3ZMTeQNUzzHlhs9g+bvmqc2mg4AnfUVtf0k+mFFWDcEo4N0iy7HlKmuqZAC6FOki8lnE+Vl/PEFCsTp/wDjnbmzgnbnpGN+HqBU8+6Ej/O/OPXn8MYp8hYRo8/tt0j9IwGussUKh8MmP6PeObOOnO3ywm+1BmOSWT9qlbnMVJMC14w5r1Jk+Ak77VG5H5ThL9qC/wDJrG2tB8jVHXFmbrnDC6KTivxLOrQo1KzzopoztAkwomw64kpV1b3XU+jA/ocSssiCJB3HXFFy5LnuP0nUjepmIbu1C1yVYqSrqvdqreFQF1ORJkXvyZXFbMnc95VJ2E6NRPuzE6YtfaL4+hO13Dcpkslm8xTy1JHFFwrIoVtTjSAGWCskjaMcc9n/AApNDVdSmqG0CmylhphSSwBm52m3h8zi8Yzcqk0zY26iEWpZzL01b+kUXmZhvIXscBq7GnLL3gBJ8RJAgSII3HL54N8XRjFTuksYUBLVBcyLgzM2tIAInFWiwSmKbAINJLKYEi3ISYkjxTy64Zh+tXjkbK26GZPN1CshfLa42jbaMXqXE3Txe+umNJvPnAgmIsevLAtm0v4ADMGNUfAE3vGLVBwZjfYbEfG+1zf4xizH3GklYvjsmrgfaEalo03VAykBKi2BNzpYMASZ2IGxxa4jwc1CqpUpllVmZdJUXgWklhzPTbphXbhrVEBZbgCwEj1VxJA9fLGlPiOYpeGmdawNK1IJQW2YnVGx54q+IgbYQpj712GxU9fgZaoVzDGi2mRU0kSd9xuR1xtw/sfXIL03QkEQwYjle+lp3gi4OCeU7ZwvdVqcgqbuFjV5N1PU8zgrlFREU0KjUCw1NLFlJMn3Gld+Q/bA7oQeSuKmWPfH0QirUzFDw5unrp2JqUhqETs6bTY7xiCl2iZFdKLKRuilmGkHaxDLY8rYL1MzXjxo1dDcup0aY5kKb3gXBjoMDOJUcrmNTMjLX6ABG1eYSJmRuDHxOAn0TCmMfaTiLPHr+fypcpxvMs7QaaG1m8RmwsUKg+u1+WJR2qq0lZK9VQQSdSUxETYGTPXz5YUqnDq1RwokwBuh1XIsWgA2532wUo8HqioFRSs2IbxD1gCT0A/hYZ1C0nLfZFCpjI3t6/wtm7TgJC6nqvq1MaY0tJ1RtvJMHfGaZexjxBp8LMoAsPEImYO4tMHywWy/BgGQlGbSwLkLYMJtO+mwHxPQ4MV+E0FOu/jhQEp/MeKxB6YgUx2a1T+pgblzx6KjmeGs6BRU0/dUE+GQb6zPU8ue2Br5YiVao1WokCGLM0XuCY0/AfZjBnhuXCE0w6wJ0hyS0SbEAESLCZuI88Xs1w43Yup0SAVSCJ2vzMg4mOilvsof2nSN53Pw/AlDNUFpoCdKA3EsLA/He+wwRynBGrAMqMFJ3IliRzCkBR6nBThnD1DT3cRBlqQBA829Qb3wcOYFJVLNyhWkaSBI94+Q6YOjpADd5ultT2w8jTELee//ABBKGTbKAF6WnUxCR4nYxsYMCwJ3xVf6RXRw5WkFn6sySRuO8bVDmTMAARAvhjznFFOhmZIk+LzAtuelsKGf4m1Zmp0lPdzLGJ26eXlzvg+OO+GpY1zpHXIz1VSj2iqqmnwuxESA2kbwIJ2E/HrifhdWfCDrhQWOxE/Heb41o8PTcCxEX3v+mKWaz5oeAQw+wDuu2/MkcudsHNaIwtw0XwESz2dWksA2Y7CDBty/y4WGyff1S5OlR0vA+Bsx/h0ww9msjlqy1mzdT6w/ZYhSDHvAC5M2gfrgeKShSAVAMw0iAwPWYnfzEH4ZF2vfZGQxgE3VWs99Jg0wCDuDBtBkc7Yx7Jcy1DidOiDIqhqTjzX6wHlto/M4tKVJJqeMJEgEw7ch1jeb3jACnnmy3EqOZMr9bSq2+4YVhfqoYYCrCDhXLxr0r6TyVE6y8206fOdbEzy6Y0alp5X8Jt/fJ3+OJ++jYWv0+9HTznGWrnkOvMcmA/ecLVbKhNNosD/2qE+u374Tfa0hXKKCZHeyP+r874eqteJi8A/MR/HCT7XXJyY/xh+QP8cWZuFDtkwVstQb38grdfBQb9Wn8sarw7KAQtGpR8qIrU//ANMDBHHh/IxTUpsuWe2XNomTpUqdWuTVrCadR2JKoNUw4L2bu+eFfs3wus+UosgPdgu9RbjWNTDSTzgD4iN8S+2Xji184tOmVqJRo6ZF4dmltJ2mFQT5nBrgVGKSfWBQUWmi6j7wmSyiw3tb5Y3al9c8sYLdVrV4QpUKSzJpJ0/WE3AkwfDMscVeI5JzL05Yab6hBEtsbDoT8D8WpuFnu5NR9QEiYEERb4xFzzxTzC06kjxBgRImAWEwNO3M4IY4tyEtgrXxuuDfqkZqaMJVFJ2iTYWvPOcTVKAQiDBPIxewtM+fMYLDhFfU8w+vxGFCqg33Nl25dTivkR7qgsSSdSsBY+syeW454Jjc12Oaew1UcuxygZ4g9NjBbQT7ytePNfdYfri/R4qtQFX03jxkfkZNvgRvghUClgKi+708hYQRMek4r1eEBwe6ueZ2A+Vz6RjcNe3Yq74AdlM+Vp1QApBIsRYz1PkDyI6YrMyITBemRPhAbTYbloKtgevD61F7HUImRM+nl+WJH4w7jS9MADkZJPncR/Jx2sHxCyHMLxhHcvXYaXhahEENTSHEcwRKjfp1xLW4tly2pkanNvEFYSSNx5Cf02wAp06DCKdV1IMEE6fy/gcX8plHQGQzKSNLBQTE+l5gbHFTEHbBZFgG6Lo1CmdKVWNvAoLKFJB3YEBmPM33xYyfEYDLSaSSdSlh71jJJsdhucVaopU9P9EilZIcANzsRvPngfXzdCAdVNid9MG/P+fLE/ph/ks9IKcspnCF0LRKwBB1IdXhjrfkOe+L2XZCssqDqTvz3k2i9hjmuaqUfCVI8ytvO8mBONsp3LP4xAbbUwuesA4jgC/iWZgvldHq5nLLB7yirAeFiVt13YGDzvjal2pyni/5imrTyk9Pug4TTk6Ci4oja7FRPoZ/XrgVnq9NXlWpgQJgo1usG5+GOMFua4UzTgkro7drcpJ+tJAG4R48xOnCVxHjo71zSVhfw67QPQkx6ADc4HVM6FS+rYxo0gHe0nbEOTylQgk2PSb/AA88W4Tb23V2QNblQ54O13hYixNhP9mfz3wV4dm2ZAAsDlYqOhgc8UamV0ETcqZkmfF1A64gzmYMBgWcTu1h6aRi4sxE8NzhgIx3jsD3YJYSNRso+PM72F7YGpUAOqC9UkyQBCmNlv0ON6KNUWD4Z+zsB8Oe2MZcX1bxuvUfliSboqOENzzWabwbatTsdUgWgAxv5Ynp5xu6jTpRDHeADULmIhr8ha+MuqKF76ARMLNwCQfF8htjbL0qlapqpjTTAI8SyB5iefK+BZZw3A3WU9U2Mb59lNw7hJqAu2lRbugSTqjeRqiG2Jwqe0CmWak8CGVk1CYJmRHQAEj/AC4bsvlKNIshLEgGLxCxZbEhRf48sA+0dOmMq6CmbEQwNgwIgyecaxbrgB2d0qhmJnDt8+xXa+zHExmcnQrxBeiCZ2BlZ/Oflgkw39H69QemEn2QZ3veGU1JE0u8pxudIYFZHKxiPLDux3/z8v7uBTgp2s1B73+e1h0OE32t/wBSH+MP9Jw67yekz8VGEv2tf1L/AOZP9Bxdm6q7ZN2odRgV2gzDaadKnM1qqoxE+CnDM7SPdlVKA8i4544DkqzCmoDEADYE4m+kv99vmcW4Pmo4iMdtOx2bqZupWpqHWoZVQjKKagBVTmLKoHLY2GKORpcTyyoBlS6hhE0y0nlJUhuX8cVfpL/fb5nGfpL/AH2+ZxcRkDdUfpeLOF1PnO03EqiiRUQf2KFS8b3bVt+2Kf8AxTiB/wDPMkGTQ+X/AIfr+eJfpT/fb8Rx76U/32/EcW0k81QRQgWDB8ln/inE4AJzAHT6OL/9F8VWyueY6+5zJPXRH7Riz9Kf77fiOMfSn++3zOO0HqrNEbfCwD0XqGTz5KmqlV0EnS7uu4IHu3sTNiNsV6nBMyB77xGwqvf4ED5Ys/Sn++34jj30p/vt+I44h/Vaa1QHC8wphRUE/wDuR/8A1iOpwysLslU+eufy1ftgn9Kf77fiOPfSn++34jiNLuqni+SC/QHP/hVDb7p/fEhytYALpzAXcKNUcuQ+GC30t/vt+I499Lf77fiOJ0Ec1BkvyQGpliDdHv1Vv1icaDKCbK3yP8MMP0up99vxHHvpdT77/iP8cRoXcXyQJModwjSP7LfwxK3DHZf6B5/uxPzwY+l1Pvt+I499Kf77fiOJ0FdxPJBDwZxP1FQDe4Fsb5bg9V40Zaq07EIb/HbBj6U/32/EceOaf77fiOKlhOxUiUDcKjl+zGbYErlKxAJ6TbyLTiSl2YzxZVGWzCsx8JLBeU3ZnAAgc4xZ+kv99vmce+kv99vmcQGSdR7/AHXcVvT8+SFZrJV6XvCpKkgjWDcc4DX9RY49lqNd/wCjFZr8if0JwW+lv99vxHHvpb/fb8RxOh3VW4w6KGinEaYhVzK/5Af1BxqK+fUadNWPOis+k6Z/PFj6U/32/Ece+lP99vxHF/3NtSrxQeShpZnOg2oO7b3y7k/lizxDtHn1hWp91tvSdSY3MMBN55dMafSn++34jjwzT/fb8RxAaRzWDo4ibloVHMcbzTnxVI/uos/6fPFFhWqsL1arH7MMfkoEflg79Lqfff8AEf44wc2/32/EcdoV2hjdmgLo3sO4RXo08ya9NqdNymgOIJPi1ELyHu/EY6k6qd458+uPmb6Q/wB5vmce+kP95vmcVMV1OtfTdoiRhF9riAZFY/8ANT/Swxx76Q/3m+ZxBna7FDLNuOZxwjsVxcv/2Q=="/>
          <p:cNvSpPr>
            <a:spLocks noChangeAspect="1" noChangeArrowheads="1"/>
          </p:cNvSpPr>
          <p:nvPr/>
        </p:nvSpPr>
        <p:spPr bwMode="auto">
          <a:xfrm>
            <a:off x="307975" y="7937"/>
            <a:ext cx="2841052" cy="28410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SEhUUExQWFhUXFxobGBgYGRogIBgdHx4YHiEbHBgcHCogGx0lHhkYIjEhJikrLi4uGCAzODMsNygtLisBCgoKDg0OGxAQGi0mICUsNCwvLCwsLCwsLCwsLCwsLCwvLDQsLCwsLCwsLCwsLCwsLC8sLCwsLCwsLCwsLCwsLP/AABEIALoBDwMBIgACEQEDEQH/xAAcAAACAgMBAQAAAAAAAAAAAAAFBgMEAQIHAAj/xABIEAACAQIEAwUECAIIBAYDAQABAhEDIQAEEjEFQVEGEyJhcQcygZEUI0JSkqGxwdHwMzRicnOCsuEVJKLxQ1NUY4PTFrPCCP/EABoBAAIDAQEAAAAAAAAAAAAAAAQFAQIDAAb/xAAzEQABAwMCAwYFAwUBAAAAAAABAAIDBBEhEjETQVEFIjJhgaFxkbHR8BQjwRVCUuHxM//aAAwDAQACEQMRAD8AIZvhb0qTLTUsTewxa7JdntNSjVqq6VQRcm4F/Dvt5eeBmX4hpHhzrgjk6qcR1u0Nanpqh6VXQwMCVJ/XGRoud1iKzOy6pxLOikwmQpF3iyHlPSf2xuvD0qqrOBqizCxjpO8YSqHtHy7IwrqabMB4TcRF7jD7wvNLVo03QyjoCp6gi35YEdC7UWyDCLEgtdpVAdnMvrZ3Q1STI7wlwv8AdViQvwGLWcWChHIxA5407Q5irSy9WpRCtUpoWCts2m5E8iQDHnhY4R2zOYylPMsirrqKmlDO76Zkx64HqGaY78r2VoyXOsnYRjFSnPOMaUmETPxxs1YDBOhrhlU54XhRA5D1xgqMV2zBmyN8h+pOBnFe1mTyo+vzNNG+7q1N6aFk/ljNr2k6WhWsRko0tOMbavljmfEvbPkk/oqdeseVgi/Njq/6cKPFfaVxPMA92oy9Ntii+KP8Spv6qo3xuyJ7sNChd4eoBuY8zb9cAe0nabLUKbqc5QpVSp0y2ogxY6FOo+nPHBaXB81m2LVKrEby7ux+AP8Atjah2VpQVNTxKdxABFuUnr+WCWdmSP3+yzdK1vNNHZf2h5fhmXalSo1czUaoz1K7aaYqsT70SzAQAL492g9rj5mhVojKU0WpTZHLVS3vCDACjrgDV4Xl0VdChmvOrUfkJ2x6nlEMALuY92Bbz6bYM/pnUhZ8cdEoogCwpIiee/zxq9ECV1GTO5w9K4pgjSkkhSqkCBYbx+eJO7WoiK6QCCRZb36/LG39P88/BV4/kh/Cu2zU0RWoI4URIcgmPVSJwfynb7LGNS1aJ6kah8NEn8hgHm+A0o8IGozvEbeURgTmOEBCCysANiDY7zzwvm7Fb0+RKIZV3XVMn29yyx/zKGeTBgfzXDNw/tnQqFVDiT5iPmTjgq8KUx4mE7bGPW22M1+zLESlWkwjYyDytAB/kYAf2FfLSQfT/S2EodyX1BTecZIncY+a8hl+J0PHlq1Qgf8Al1ZFv/bqGPhGGXJ+13OZfwZzLq5t4r0mjrEFWPpAxhJ2dPGMi/t9ce6ou3qkHbGtSbxhA7O+1PL5iotOpqosxhQ4sT/fBK384w/LUnywBr0HS4Fp3sfzb1Vi0hRJiTEg+GPGMHtq22yqqPHsbacYjBDZWO2KhYxmMex7Gi5Ywje1+irZJdQmKykeR0uP0Jw84Sva1/Ul/wAVf0bF4/EFV2y5Fk+GZhhCPT/GJxYqdnM1zYRhcYMWQUzDlgFItfr6DDkaWZqQPE3Imcc+eUf3LmQxnklfKVe5zIGcpGrTuGUGD6g846Y7Z2R7bZEUKdFaq0wg0oHP2eQk8xtjm2a7L5lxOiedzilxrhimA1LuqmmTHM9cYvmJIJKtoDOWF9D0s0lZSJDIwIMGbG2OIcPrpwqpm+H5kmpSVtVLRcgNcTexiD64F8KzFXLUjXoZkoVBlQenIobYj7CZD6TmHeqdWka3Z76mY8ydyb4ngidpa7Zc+UQAydAmfg3tRNF3NYVK9MwEHgUqB5C387434n7TOI5mfoOW7qnMa9Otj/mYBB8j64Y6uUo0kLlKYCi50qIFucYV+K8YNQ+Hw058JBiYtvyvgyKlaO6Evb2hJUv7jPXl7IJmeKcSzQ0V866rMaVIBbqIp6Z3i5IvjTLdmMvTlqksRfxNA9SFiTizUqrQ8THxsIUAzF+Q6RzxlMk1YgtLalkAMIWPvD7Pp5YZRU8bMAAlHl4YO8q4rLTMZemgifHpX/pEScW8rkrd7VDMqiRJjbfzAxYyOWpU2JchhHK3w9N8T5vijVFK0kCoba7ekdAMFNaG7oR8xdgbKHNcWVEZUMWAECNxv1O++AgzOkjRBMXPX4YZxwqgul65LGAFpzqJ6aUF28uXni7UzdOgoWnl6dImI1rLlja2mTb/AGxjJPyCxDhyF0IynZitXOurqRWgwBp+IBsPzwVyvCcvQANRHIEgks1t5BAMX9MSL2kGlW8RgaTKwPmyj8zzwOz3aJnmQhX7OoGVO2qVgG464xdMBm6o1k8htbHkrSZPJGmddPulViCWcgncgQbwbeuLCdmsux1UM2wCzABRgPyBI9TikeOwugoGGoG6tJiNjf5nrfFql2sy1UkMe6WIYFCZvtqW49fPFW1A/wAlElPUNzZ31Q/P5OstSHp94ouWpgm3KUN1neL4H5zMJED3tiCDbntuMNdPjNBQiUagqbksW1WPUM2oH06Yjzeco1iErKuqCJaAYO0OIv0/TBQqTbKq17huPz4JWFAKQzLCsLMOscotiTJcPpMStUEMR4SDf4cj6YK1+D90UanUapz0CzibGwswvfbbFeuq1SFZQjWmCQy9CV5nGwLXjC1bLfwlVhSamobdbyym6+o3xLTAYHVpYTIkTYkAgTa+Kl6ZXQwh5jYF4P2lO5xTKwzaNSwTaxHmIH6Yo5uLI1kwcLOUmf7N0KkgqaXhJldj/lggj0viehw3N0qM5XiFewBFNmMeg8RAj0jG1PMsykNcjrH8/HBSlmx4dRBgSGgddjFv44Wz0rbXtcdEPURzRjVE426boRW7bcVyvhrBT/aenIPnqplRjqXYDjdTPZJK76Q5Z1YLMSrEWBJ3EHfnhL41W1UagIDA02gjkYMA9OeKHso7RVaOXqIKZq0VcMdPvJrHIcx4ZjzOPO9o0EDYtcbLG/LBW9BVSVAs4ZC7OtQgw1vPEwPXAfhnGqWYXwtPrYj1HLBFNQMbqcJo5i02Fz9R8fujXNU2PEeeNkSMR16c7YZGpnZHewJ6LMAErJGEr2t/1Jf8Vf0bDgkix25HCf7W/wCpL/ir+jYY0VQJgHWseY6FVeLBcc7K6zUZlKC2kBiNt7A9cNtPi5yzAVV7vVHiYSvzG2GXgXs2yyhXZGL6QNz03jFjP+zWmwJNdqac9RBA+ZgYh7A83UafNCW7ZUKblKjhIjxGdJsDZojnjbNU6XEl+o+scbNTvB8zyHrixwHspwjWxXXm+7vUqOSaKkcuSM3kNUc4wczHHahHd5SmtKkBAdgF/CkbecfDFDEBzKs1ziub9q+xdTK5VsxXNNGZkVaamWZmaCZFh4ZPPbG/svPdJWZtI1sBJmfCNgdj70x5Y29p40LlhUc1GcsxkmbACR5eKBj3ZZFXK05mXYkAiVJJ362AHPDGkiJA0oWrjMjOG3mUa45mhUQKokE2mxJEX09OQ9cKmaqinZfrKsjkCqDcz0P54L8Uz/dKAl6jTp/cx1n9sU8lkdI0gzUadRv4RzJ8/wAzhyyIDuj1Ks1jKaPS3dU8vkCw1FwarkTY+HyA+yf5tiXNZlKf1FOmWqEXMaoBi8n3TNp2xZp0KtcLSpISdPvSAP7zNy9N98H+HcHp5RD3jFyTKtpliR9lR8I1HrbF3lrMN3Qkk1vFk9EJyXBdA1ZiKlQ+5SEkCNiwG/qbYlzNBUALCapkug/8P0n3bRt88MOcqrRmo6qlRxAVdxzEseXU9ThSPFWar3qqCJl2JsFAA2JvG832GF884bvkrSkhkqDfYdfsFtReqjHuQylh7zMxj/M209QOR5YxR4ean1pqvUIPiZZjZjpn7XwJwQWsH1VBFVBOktanHUCJMSbkdcVc1xFoH0l2hrhKQILGQDfcACwmB68lclU53l8E9jpYYskX+P591DW4JpUvVqJSO47xiTz67b7AWOLXD8zRQeOojLEAgFosPtBQBMn88UqOTdmZ+50C0d5qZiPFzOoztyH64rU80tVDTWmigGWqE2F5nSb7EDrbGBk1b/8AFsJGs2CIJnsqQoFV1KLJgHmbiCsja+2+M/SED1GmmTaA438w17gACDiPiOQo0qdN6TyziKhKx4jfUq2iCOsARvjevmqVNEAFmjVqIIU+puJ9DfFOKD4QcrhITurNXs/SdAySoIuwIIU+atb9ML9TL1qY1GGU+9UpsLbrBUtJnp574tpWAYd25iD4g0EkcvuwZ3PIdcFcjnVs7MBbkFlvMrYP6qcbMnczYqj4Y5dxlUuDcVSgBTqoXWAZHK0wftAbcsHc1Ro1KBaiBWtpCE3BtOl2aRHn0xrUyaVj4kU0iIDqvOdwCDHxJuOeK/EeEslVq1BZK7qqxq9eUwRfTtfB0VeL2OErqOyT4mH0WeIdhj3S1EZVU6SyGxW3UHTIsIjmcUaWSouFNKSdmQkgm24MX2mcFuC9qwn1WYBAJsrQCpMCG+yVuYvti5xDhUkNTAgRo7seJRzA5G32Tbzw1imByUp1yMdpkSZnsi1LxUxrGw3nfYjn6C+N8lnVbwsuljZtyfTSRY4M0stUJ11CS5BsREAW2OzQNvXA/jjLV0EqO9WxIIBIHpc/HacavabXCPhmIwVmhXNGZYhCBsJj1HMf74t+xqqKedzeXZgS6ApEw3dsZgH+zUBwIoVOhYMp8QP2f9sQ9k84KfHMqVJ0s2ne3iR1gGB4Zgx/thXVQi1wtRE1jy9vNdm4jwCnV8UaH5Mtj+WBVDP5jKuqVfrE5NsR5EbHDicV81lQ9mUEeeEFRRMlFxg9UUyW2DsrNGqGWRtE4qnidE37xIgncctziD/hIgDU2kfZm3x64Edq0WhlWSkqrVrEUqcD7TWn4CT8MZinlLe8R9b/AEWZLRchS8J7YU81mGo5dHemoJavEJI+ys3b12wL9rP9SX/FX9Gwz8E4WmWopSQQFUD5c8LPtb/qS/4q/o2GNNGGWCyzpypq/aXMVSe67rL0BbvXBd3P3adIaQWPqfQ4AVeyVbiFYd9mK70QZfWVgC0IqqAms7yBCjriXgHAnp6WqM1TNvAlySEDT9WkxFlYsV5U2/sy18ard1TGXpnxMPG3ODubc2/IfDEXO5V+eFHmMhSRVorVpUKCbU0Ek+bX/b543pUsqNg7xzNh+2BuWywFgIGCOXQDpioN+SvZcu9tVVWzOXC09KpQZjESdTW+Wj88WqVYUaCU2nUiLYCPCF6nYk+fLA32oZpH4l3RFlpUUBG5YktvO3jjETVO9dixY09c+IXYiwFraRbDzs8d1Z6w25KxQphy9epMqNKrPuwRHqSCdr2xNk8pUrkLTGjWSGkwT0VY2mIJvvitTol2ZUadI1kTe5uATubfAYaOB0lor3hsSGZCRZREGeg+PphgQGNul80ts80WpsmSoBApZt9NjJ62MwP+2BH/ABA0lFSoGes58Kt4YNzYSYAtN8WKvFVo0mrlSzHTJtLSQNIPLewHQ9cAsvTFV9T+ImAAtgI6FgZO5/2wrqZ9HxV+z6IzuJftzPXyUHE67ozPWXVVqACAQ3WAY2/nfBHIcaGVVzmkWpWa+gDw0o5FjIJ2JIxVzObWidQbRpGqQoJXV9mQIUsBaPXmMVsvmaaslfMqSAGKUb9RpepJ2vIF9h8Ekp4gsR8tyei9A8hndaVY4DTOaYoagRR4gNgSbkATAHzJ64N57KZKkju1aasQWDy7E7DTPnhTp99mnLIAAJZtO3qAbCxiOW2C/D+DIoDBNTEEksJiDeARHTlz36T+ifIbl2kdAhnVAGLXKqilrp6Qz6ZChmqC52kqoE/9Rxd4TwJ2YrQqmkWUhvEsGJuAUk26dcO/B+E0EppVqhWZ/ENaghJ+yiR6XM3xrxbM5choWGEKCigEXmbEAi5Fz1GCjwI+6beqGMjyUmcW7IlNQZyW0zuADyJHimbTvv64q1OD01pg9zWL23IcGANWy6lvFzYTti/xnN1nC91LQYHe6ftm6qqyNJlec4t8Mz9Si5rCmEeNGjdHgT71iCYPTlveba4Di4UanJccpThlSrTHJu7lIuI1bkGec7DFnLcQfukTwMpDQwUMRvM3tz6Xx0HIcVy2Yp95UFNVpyrI0yJHvFCBIMkAx8cc+Xsnm1otmaKKKZd4phvHp1RqUbeUTO3LGctI12y2jqCDlGadJ6au9IBqRuCWgbSR6R+Z5RjbhnaK5SuDTJGpXaIdeUmd7AcsaZTiqhO7ouKo0MWBN0MAHUp2uTY7aTvgVxTIg0lqU1d6Ph3Y2JdQFnc3tPKBhZE4g6ZPRMOJi4TDxXhRzJVoQFf6Nxcc4kbMsx8pBxFwPPM9RqFVgtVCNrWvtuStpBB+UQB3C+LVKaCnScMdICo/5idxp2kE8vhnNsDo0lhmFkpqKiDPiRvvLM9fnhnTVDojY7ISuoW1LNTfFyRrivCyq6gzFjaG8V+RHOfO4wrZ2gHBewaYgCGtchuYP7Ybez9RsyksDpBMljcMu4NgQQSIttGKfa/IyusEGoGgmNwQdJ9cPY5cW5LzcbnMdodukmsh1FhFmifvdAb7YFdoKrUno10UK9NtQvsyFXUEHlOCmZTSZjzcdDtPmL4G9oaneUZsdLKZJE7EEfp/IxSob3SmkT7iy+k8vWFREcbOit+IA/viTCn7KeKfSOF5eTL0gaLeWgws+qFD8cNjYSOFitgsk4WaxOY4kBfRlaUnp3lTb4hVP4sMdaoFVmOwBJ+GFzsKWqUWzL3fMuX2jwDwoI/ugfPGbskBVO4CZlwle1z+pL/ir+jYdhhJ9rn9SX/FX9GxvH4gudsjfZzLks7tuhKDaA5Cl4gbJCUh5Uj1xDxDgdY1mdCrhjPigFfLzHT0wW4LR7rLUgbsV1N5u/iY/iYnF4kQD1j88V0AixU3sUu0+EVxvo+f+2J04XW6p8/9sGajhVLEmAJNv2xpkc0tW6zY8wPyOx2I+GOETV2sr5r7SpVzHFq4Q+MV3WegpWt6BJw2ZPIClRY2Y2Hj+J/PfC3wyTxPN1CJArZhmEwWmoy2+JBxe4hnnaspAML7wNwTNiVFrGb4fULQyPV6IWYlztKs5DKCQNYCx426kkwq9SQLRsPXB2pw0Nq7yQsEFnuCTt4BB0qPzwP4LW0J3oeXYm3OmASAY2vsDykHDVxZVVUJDMFAIQC7tAjeBbe9sdJIHHyCClLtQaOZSnxfU1UTM0khdzoH3jzvAuYviitWnTpSyhmXURflqiAPUc+QxjiKBYZXbU5+s0Dlc2JsQpiTsYxTeonf0KKqJV+8IIIBPQrO0crfnhDK/WS5epibwIg0dPcrwH1YqVFljLAMDAUzJIjkYjbfGuXDVW1MapTmWBYNp6GLAbb2xJxqu2ZzKqoIWpciIECLAA7SB88dRr9lcogpg6pUAnkH03jSRAUkzA3jnjoGXAe5CTSWNkm53NqlIaFKJYvY2ME7geAdQYPUHHuC9mq+bmqzmjQmQqzqe9z1UW573sMH+09JMxmqdEGGpBNb28TMw0giblFg3G7+WDGXqdxTZGcClTmGZgBp6nQZ9QR5YHr65zP249/zZYAc0GGVo5YMERsyQFsRA+FtTb8p88DuMdo0JWnUp0aYU+KnB1HyMCQD6R674DZzjGYzSvTyuunlkM6yNL1AIuX2UXEKsmImNsVeEZMKpcKHGmfe8OoFhLzDHad2JkbYBDAO9Ibn3WT52twEe+kl2VkpPRBA7pVVl25kMv7RzxHnWLAd85U6hBdBAO4IOwJPTEmTrMtEAVXNU7KqyogyVuPdBsYNp6YhzfEMwgKZumJIAHiHne0qSTzJ8oxm151YHvn3VBUX3ChfhuYaXoVCbGw0nUJmBqM/mAYN8MXAu1DBBTqqFbUVDMCNBI1WsQImYHI/JRyHFdFQJswYkESFhrWiYYCZU2tzwTz1B3qksy3QQaf240wTJmZGw2PrGGMM7ozpdtyW+CEX7XcDZg2YoqorJBYiCtX4GzHzg+flFwbMZZ6RpDw0a2pwp3WfeWAJBBE+Rwc4TRLZEMSwdVIPj1C2xKmYtBt64SqmgFUZW01pqU73VpmpTJtZlLERJ970xeuhEjNQ5dPr6IimfY6ShHjSqYG4Y0yYkgGwnqADbfB7J5lQYZQwlSzMTImyutvd+zbb54BLl1FViA0Hx077TM6jysGPxx7vKj6RraoGRhclQFtEvpI8M8hNsUFnYR0TiBZOvB6enNFQfDVQsI31DeD5i/nGKXGc2j5gIAxF1bwmA0MFKmNA6apwrcJrVtfdVDq0kWk6TeTBIuIWZA5gWwZzuUqVaqEhZCgAEW1CYtMxvyGG1K48PTvZIe0Ih+o4mwI90t8ZAp1GQ/ZYiSPeXzO07YGZtQUYLERNtjE8sG+JZDvGBRQjEMTBaBp0i07mefl5YrcJ4X3uvXr0wQoDbtEmfSR8cH2dINt1RjgAm72CZ+Rm6Bt4qdRdt2DIf9CY65UMAHkRjiH/APnup/zGYsP6Ol/rb+fhjtjVPqVMRIA9LYSvCLvlAO3ufNPLCmoBqZl1oICYu9iR6LJ+GDmRywpU0QWVFCj4CMKHE8m7ZimwIfuGZqSOxClyhgEwTyseXxwCzfZ/O8QDvnc13G/c0aV4MWJOwBt1N+WBw4XuqP1Nd3RcldVW4kEEeWEr2uf1Jf8AFX9Gxy3s5naiVWoVcxVytdDpBvBI5Msj54e+2lGunCqYzNXvanfAloi0NA8/XG0Z74Cxjnc+4LbW806drdQopoJEui23iZtBEbciPXBh1jSJ5/sTinxfJd8KYlfBUV7xy6WPU+fni7UEkGRafzBH741tlb3VXOn/AJd/7p2vy5dfTGOz6RRSd7ztfxNsBaMT5jLrUQo2x3g7/HG2Ty60lVFnSDaTO5nfE81y+auCsxzeaIbSe8qfnVJj8sGMwNyrafvbSYMny5YDcKyrHPZumIP1tWfhUIkc8FqnD4bu4GrwlWYEwJMkkdB+2+HFN/43t1Q8hGtWezyhwtN9QZ2QaQpsA3OBA2uTvhy41WNLQQdUBpLmNNhc25CwAicCuztMpTFUAMqhRK/m17RfEHarjNIVGo6WgoL3JkgyRG8ghZvtgOYnhFUpwH1beguh3Aasq5qXAOm2wW+oC/OPywNp1Ieu/jJNSIKidIAEX2IPLywayVN0GtxpD1A4Ai0sp0sDuSpP87iMsmlREU6lQl2E9S2mdokTIOEriLlekluGtCGZOszZ9AhZiqkQQdgfnFp9Tjsub4wtLL06jqS1NdOgm7uw0hQT1YjfbHLOxq68/WfSTPhCqQAA5PMnbSG/nfoXaZXXuaSrppKK1aCRACAxeJsahgzbSDbmaXaIr9AlL8uVXhGQWHqvNRwWDGnYl2JJsRABkR0G2A/HGGZr/RHrHu6ekMCyaTVUamk6QWCxG5uGPLB7h1Sllsj9Y760XUEOq7QSNrGTaTMYUuzuQqKTVSHhYXwSCbyxIBHiYk3jfCG+XPJzyWc7rNspOL5kL9ShYqHKqAR4jpuoIEeIgC9hf4VcpwqWgsxE+JKc6EPP6w2c87AbYud001Hdg5AE6gDdz9mw0+FT88XsrkmZxTIKhAIDMYa06oBuLxc/Dnh3Q0rWxhxFyUnnqdF2tNrIdVywW6vVXkWl3j5beoOKnEQ0xUrs6EC8gmJN5vET1I9cM+a4eUhlCLfZZWepO8zgZxHKqRcJcB1jeD7w9LA9cFS07HixGeqwgqjcG90ByTMaBpNMAyCBDBptBmCD0O0CN8MHZmoKWqjXGmrSeREkmRNyhM2KmSYucDMvm1OXqIRLh425COgsefzwV4Rly2e8TDUEpFYUAiRpHhI8a+G5jpfnjz7ye812N/mnkLu9ZTZt9FVHou7Uq/hfSGAVt4sRqtvzmcUOJZNiCrK31beFlIJMXBEidO4vJ5eeHHtXVC5KorKKb0mpMkbWqKJU/EiN7xixV4KrUWrVlbvCFeC0CmAeYsDblHPaZOD6GbiQ55G3oidiuWcUmuVZVKhgNywlZVTsIEm3wwa4lw8N3a02amNZpkNfwwCYPwK+mnzwOZwhUKQ3vKoBkz3uqBIETAtyjzwz9pi1PLHwFTTrB1Y6DElvDz5GPj5YFe4skY0dbJhEdyUB7U0qaGiUYhQhG8e7pgiAL3EjyGDudyKMKTySGK7MecbE87sN8J+darUo02LBnhjcAyPEIgXAsTyF8N2SOoUg4lFKKiq3QFZ09djMmPnhvR4uClva9zpcPzCBcepvRCknUdf9IFIHujabMCQxjqPPFLhGa1LyjUxOoESDHPrhg7ZIwoBmAnUI8WwIK6FUcuc/7YSs7SamqLBFQe8GBEzsLi/OMNon2+CWxd5mUW9h+Z0Z9k5OgEaZ9115z4d+h35Rju6gHLp00Aj8MjfHzr7L6xp8Wy/m7pFhBIaBcdQMfQhAOVpDkVTztp5nnhLJglMUu5PNh6wInT329xpOgjSQbqSRYGJmcFczlVqJzQkbqQCvQ22j84xQd3pu15UrA1X0/HcrcHT5WjfFwU6S0wKDU5F4gBjvuCRNz6jzwNYFXuUjcd7K0s0yVszUKGlJrOLGpTUEi9wGFr9Phi326zK/8PpUwvdjwMlN2LVAsEeMyR9oc+eGwcO1INaWMm8H1kdMJXtB4CtJHzKuxNVlBVjIU7+Gdhbbz9I1guDYqdMelxIyumf8Prf+sq/FKH/14x9Cr8s0fjSp/sBixxPiCZen3lQmNSqABJZmICqBzJJGBP8A+W0w+g5fNBoLae6BOkEAmFY2kjF7gLKyu/RMz/6lPjQH7VBjR8tm/wD1GX+OXb/7sXuHZ5K9NatIyjTBgjYkEEG4III+GAnbDtVl8kpSuzKz0qjLCk7CADFwSTa0WNxibrrLgvZCqamZq12VZYM8gxpLtJAm3Mi/LDVR+uzKItUGFNiwMESbBSu28zywn9iKmkVJmQqjSBc72H888PHDM0gzNIPBLAiIUQNDfeIAG2564eU1hT/NBz31H4Ipw6my0u6pGdVMBNUkTEb3lecTPzwudo6b0g0VQ1UMQVk21fZCmyqBh8yGk1KQWJWiSIiwsv7Lhb7VVaZWokydcDTE6jFiTtvJOF9SbR+qnsw6qgjbCpccphUDky1m1E/as0DkOnO2B3GMwutyhsAsWFyoG87m+5xddqTZizHSgICqJBJtr0qSBAnz5nFzhGTWqK4LqFCjTYFmLE7E7XUDbny5opXhneP5cr0kwJVT2W5aKtWs19LnRMX0iLHfcix646BxM97XpAtLLSrFrwfF3YW3Twk/DHPeyvFfo71KcMdJDm8SjLoINrEMtrc8NGX4zTV2zLKwb6tSTEoCzIdU8gWQ7bR0wbUBzoDp6JSRZ2UO7Vr9X3dpbLy5myi0+Llz/SME+BrNFJTuzoXUALzExN9IE7b2xez/AAtLFkc1FEppumseIarwQtt42tOFPJ9p2EF6RYIW7wAhdyYPiNgJHhJ6Y888GWMBo2Q1S0m1lVQqM1mKRMU39wmRdRAHnIbpJwxIX0KSouogggEWsb3JjpgVxutl87R1JFSsTelTJLIBqG6+6ZI8R3sOmB1Di1VitFA4YTGpCxbT/dm07kefnj0VDWtMYa/BAtnySippXPy31RvM5xmUq0IUXUzFhpjyMifTzvGBupXEpBEKNU2MQTePdAsB53xnKZaoz6iqlpAIYBecWQiSQeXnymcGOBU/EyDSHA1LMlaiNY6bDSQbGJiec4vU9oRRsJBuegVI6ct2Ch4hwkLQasIeYUhJurFVsQdwI8jBmca9lqihtXLWm4jSqCDIkhfFq6dYviPtLxoAaKSmnV1BaRGkqzSASADBi5kwbeRGCC9mO8pBqRGkFV0MNxABfUCSGg/MY88wnQTKdynVM07q/wBpqlGrRJq1E7smkRpMsw1obab3HPzxc7QcQUUnWkandhCCCYUWgBXedyQLT8MJ/B+EVs3V7ssVo0T4yOWkwq6puTBa3X44M9uwaCLRVl8YCmZJVZ3uWJ8IfmIw4oYeFHa/miTkpY7LZru3LVachwV1ELCm5Oj1EbYvdp+Mo9IKoMh11HUDMC2xIMzgRXzjB6VIxE6mYAXkRB9LCL4kq0TSp6ivhNRDAgk77C4BsLGfzwIYmmYSHfkmEe1gh6UyaagGIltXlzvtH74f+ylNTlqTmnqILwx306iPeN/hhH+jhqaqgIJsNUiAxMi8DmOov8MHuCLVp+7VApjUYI5xuDJO5uPLDek8ZQPaw/ZA8/4Q/tjxEuFIEBKinTIubki3QIPmcC+0GZDkn6saoBALHl5DYHngh2uenVbQC0zqncWDQNhMiL4H8Uy7kL4QJIBIb9jf/thtATZ1ktjA0hL3ZTNGjxXLVBf/AJmmD6OdJ/Jzj6YQ6qCSfsqTPpzn98fK+fZqNcMLtTZXHSVIIBmegx9NZN+/ylIgyKlOixIMyGBJM+f74UzgglGjkp0oowkXBxWzGVpL9jYcif44JV6rIBFMMgEt4gD6KIufWOWKRVajMEYEr76EjUsidhvbA5CsCqeSzTPqUKVRCApBs/VYYxYiCec4VfaMG+ijUXLa1nvO7JO8GU25+uGPtAO8yx7tWfTHhAMgqVMaYkEdInCf23oRlizLD61B8MQDJgHmMdH4wud4V0HtbRzDoiUUV6RJ74EUy0AeHSKvgid5va2EhFYArRp0tTjTDU8oA8kQrNTrhtJIGwPocM3aZ6lGoGc0vrqq0qWkOGbV7qsUXURvJLab7DBLJdngop6xSYjSXXR4QwgjREQAwBGoMbYktuVAKL5SgERUCqoVQNKCFHkB0xzb2v2p1qtOo6k0hQqDSjK6kzAYtqptL3MXtjp1SoFBY7AEn4Y4t7VM6PojjVLVq6gCXsAO9axOkwe6uoUeICN8X5hcEkdiW8VUG+oADxQeZN9wOpGHDguVKd29hocLCxJuN3YdDhd7M5KMvrQuWDtawDgaeXW2CWWZlfUwhCFhJIBfcXG5Nxh7Ti0QB5/yhJcuKeKNRaNXKh2AU03FiLsSpAvc/wC4wB7SMmYzngkDSVLJG4tebaptJsBPWcb1MimYpJVb+koENoABAH9peYN723OKufCJVpVaRDLpOsUkgQTvomD4SZBjY4AnaSwtCrSOayoDj8CpKNOoJDBRAB9xfFuDEcwQZtirwFxSzYVz3aadK6QADBHiJ5GDMn+GNqzvSrQCTuAVAAOzEFWnUQCDv++By1alXVTZgx1ArM78m2ggC1r7W2wjewuaQV6eQggWV/tGaNPiNDS6sKgNOsZmQSGXYWuum3XlgrnczSfWlVY1oVce6dDLchm6NpvFtIwu0exVXMJ9a6UzJ8QEiZACgiykEnlY9cN3YPNUkdUqoFzFIMtUkA95cRXBN2FgG5qfKDgiklYG8IOuQlkzTfVbdE+A8TFegKBBqVqPhaI+sAHhqkyBDiDpB3JBiDhE7S0KqZoVmpNX11PHSW6uAQCVHIydI53E2MF57V5YDNCpTLU6/dnTUpoTpkknWLq4be4mxIiZxBlBnKWovSWvNy9H37EQwRjtBBgatucYEdSuie50YuDy5rI2IsUAyFHLVi7UmfLtPuI3dtt7rKx0wCDfSN98S8PoV6CN3bo606gdpADkFZYa1bSZUmxUcjzw4ZjgGXzg1yzcjpbTEfYZQBB6yAbDCfxTsQlPXFSogFkSdRMrIUMqBhzET8cANcx5LSSPIi/+0OaY8irfHuJikwdie71gEqIK6hBYEGNoMeQOFzjPF3rimKNM1GpGFqAKFMiCIJJLEX8umCx7Bs1KkXqnuzDMGLuQPRtrcotGGPI9kEpk6Gcn7LE+7HMD9xB84OLM4EQBvchcym07pd7L9kKlRxmsy4YKDoRWPgOzW5m287HY4ZcxnFyyHu9RqVGNOhSMkki0kG4tf0xWznGRlGPe6hmLjRTkjMDk2nZTsCxAjYHG3ZfUScznFdKzSoLzoSmfsJyBuZJ8X7kQwSVD9T/D+YH3ROGiwV3s+hyVFqZmo2p3qAD3iQDKkWAAEX3gG04TO03GC9bvnETARL+R0iBtA382jfDfxbNrpZQPEADKnaTtI96+02t5YUOK9m3evR72qQtRjpH2p0G21vU3+O7KSpijOknKuyJxyEP4dRFQMx94Lu3IDSTHMdI5i+DWbo03ShBY1DU1nUGIgKbMY2MiMUeIslPTQ0l61MAMIBOmJk2vHxO2COSVUogrqE7eKCFmwPnGAgC6z/kmUTAhfFgaldVSNTt4hpiFWBAkxv8AMnyxfzoNBE8DMq8tmIALGdwYA36TbEHB8hrr5hiGIkUw0AiQAWuRYyfzwS4sC9PTAMoVUabk/aYCfLfkScO6WPTHfqkHaVRrn0cmpfcPWK1W8OpjoUgDSADIPn4up/KMTZjJ61hqjbagQwIm5iCL9N8WuJMatSF8IpUkAFjLNczf7oWOknFYVShkaXGxAChrXsRE4bQNsxDNNxdI3aPh9SmRUdXCsxUsSLmJgjlY/wA2x3n2b5lW4TlipDaKKgiRZl1BlN7bbWxyLtdmkqZZzuQyxyuWUGRNzAOHH2NZLVkK2nUCzozaT72mpVBHoUVVjywrrWBr8IyMktynzLZipEOzHab+Qnbl5YuZZASDfyM+f8IxUytN5k02mTdgw3+Hp5YnytJ1jWDpU/ZDknnEadvPC8ArYqnl82lSpUSgKcA2ZWMagSH1CNwRfrOFn2lEnJgl0cGokaNtmv7x3t8ueHTM0PA7013R4GhlYsw5iJPynCF25olMgqlCml6aiQRZVYc/5ti7B3gqu2VHKFjelUqKR9qkVY1ORDmlnWJkTdQDMEYfOwSs1Bqv0hq6VG8AbvD3emVZQarM58QMyYtbzXqXBHzKmppIV2eC2XR9HiI90usqOWhGBA3O+OhZOh3dNEt4VAsoUGBuFFhPQYq1tlJKH9pMyq0dJfRrMarWAu3vMoiBG/PHEfbDnGNTLUu97xVRmghtSsxBli1z4O7AgkDS3PHVu0eY15rRJApU5IABJBGp4AcMCVVQDpPMDfHEfaPnKlbOv3nhqCnTXSKhqKpYBwEJRdK/WAaQLXucaN3XAIj2eQ06KgHUHSTyKMbm/MQRbex3xs8hpChlDaeohrQBNjJH5Ymop3OlUpndde2kR9oGZ5dOuLIrCougE3OpTB95YMegI9LDnh6wd0N6LCVuk3V/spxfQ7U6ukK5J93UCGi6jrz9JHLG5c06hypDKSD9bYiNRZReI3i4iwwBaiIMN7rEKw3+Q5Amw88Ni1VzOVVXTxjwMVk93JANiZYEGQfhYjGE0RHeCFdYG/X8ugFCuhs6MNMhGctDmQVCx4iIHhULeeUyZaeWd1FRR3ZQkbjUWO4IHS7AAm02sMS57hFSo6h6gJSyuAWEDmTq8PS/PeMVP+ISFRtYdWA1AbosQWtMggQwHlhTPAb6mpzR1jS3Q4otwivUNMGooAYgqTBUkwVDGRpJAEExcx0xY4yqVqZLqy1AZXZXL+FQVJiJBW5NwscrDaGbC0SvhdSpV0JgDowB23EiP2xtwfO94qrUdCqzIUk64kAcrSfCIteIicKZIDq1tTAtvgK1kXztIOtc6kOkmCCwIA2kX0kARKkgkzhxy3aXL1AtRqioUlagc92wECQUaDIsZGoRsTM4CZLiqugFYEafcdiAG3AllMBjYEE79cSZvhVNnUmQrmGPnB0tIselxzGIbXSMNpAhX0zSifEuHZPOFno1orxAq5euFdt9MlT4wNXORjHBeD5ujUJbOd5OkOtalJnSB4Kisp0/A7HocLtDsZRAJdKZ0kglQVYrM6tS7tpvfqdpxLxDhOZywLZTNVdCrIR217EmAzXIg7c4Ixq6tppDoeN+o/ndY/p3jZN2ey2bQ/UmgtOZJKuxXzCyLbne2F3Pdl69U6quZ10wSe6pFgrCD4RfwjyBj0wM4f28zqBNXcVPDGlg6NNragCCTeNvdxnO9tM6rFRTp0NW4N+vugEkn4Db1OCY2UzPCBf391nw5EXy2VyVFlOWoqCAxYQF0i3iasdyDzBO5wP4n2lNY/R6AYqQCSAp1mDMBpOna5jbAGvUrVggJeoSQw1iIiTZZFiZMzHiHnixkctVpkmyEyfGRI6FngCDEwDzxWarxZqIjp85RX6K1CWYd8SVZQDC0yCOUwd/eM/DFLj3FFqqpVwHVj4hMqwBHgJHvDbaxbaYwNznGtYj+lqW2BCkx0JFvicCO6JbxNpQeE6bQbSJ2WR+3LAsNMSdcm6LDQEwcAzunvDHhDFnJ+ckn1PrirxzjoDB6EAkElDI1GLORFjt6xfFNsj3wXRSItCgC5Ii7DYD+0fOJthq7L9k6SS9cK+oRcnSl7wOXkT+XNjBT8R1+SGra1tOyx35KLs0Go5cLMaiSCw6nnIlT68r4t5mitFjUZ9Sqkg6jPmP83LzjBmiV0ybnU2kGCWub4RO06Gq5FNiLy8Gxi4A/wBVv7GHbGXsAF5RpMshJ57qDhWcQI5qEamqEnn1sL+cXxXPE1BOqoAYPuiSRfoIB2xDlckJXwmL6mGwi5k74v8AaHiSjLhE0kmQsG4FpMR0wYXaW/BHAXNgk3jvEhVQqoiWBafI2B6xO+Oi+xVQ1BgGZTTzAsCNJDFZEEGJUxy2PnhGqZAjL1jpt3ZMTeQNUzzHlhs9g+bvmqc2mg4AnfUVtf0k+mFFWDcEo4N0iy7HlKmuqZAC6FOki8lnE+Vl/PEFCsTp/wDjnbmzgnbnpGN+HqBU8+6Ej/O/OPXn8MYp8hYRo8/tt0j9IwGussUKh8MmP6PeObOOnO3ywm+1BmOSWT9qlbnMVJMC14w5r1Jk+Ak77VG5H5ThL9qC/wDJrG2tB8jVHXFmbrnDC6KTivxLOrQo1KzzopoztAkwomw64kpV1b3XU+jA/ocSssiCJB3HXFFy5LnuP0nUjepmIbu1C1yVYqSrqvdqreFQF1ORJkXvyZXFbMnc95VJ2E6NRPuzE6YtfaL4+hO13Dcpkslm8xTy1JHFFwrIoVtTjSAGWCskjaMcc9n/AApNDVdSmqG0CmylhphSSwBm52m3h8zi8Yzcqk0zY26iEWpZzL01b+kUXmZhvIXscBq7GnLL3gBJ8RJAgSII3HL54N8XRjFTuksYUBLVBcyLgzM2tIAInFWiwSmKbAINJLKYEi3ISYkjxTy64Zh+tXjkbK26GZPN1CshfLa42jbaMXqXE3Txe+umNJvPnAgmIsevLAtm0v4ADMGNUfAE3vGLVBwZjfYbEfG+1zf4xizH3GklYvjsmrgfaEalo03VAykBKi2BNzpYMASZ2IGxxa4jwc1CqpUpllVmZdJUXgWklhzPTbphXbhrVEBZbgCwEj1VxJA9fLGlPiOYpeGmdawNK1IJQW2YnVGx54q+IgbYQpj712GxU9fgZaoVzDGi2mRU0kSd9xuR1xtw/sfXIL03QkEQwYjle+lp3gi4OCeU7ZwvdVqcgqbuFjV5N1PU8zgrlFREU0KjUCw1NLFlJMn3Gld+Q/bA7oQeSuKmWPfH0QirUzFDw5unrp2JqUhqETs6bTY7xiCl2iZFdKLKRuilmGkHaxDLY8rYL1MzXjxo1dDcup0aY5kKb3gXBjoMDOJUcrmNTMjLX6ABG1eYSJmRuDHxOAn0TCmMfaTiLPHr+fypcpxvMs7QaaG1m8RmwsUKg+u1+WJR2qq0lZK9VQQSdSUxETYGTPXz5YUqnDq1RwokwBuh1XIsWgA2532wUo8HqioFRSs2IbxD1gCT0A/hYZ1C0nLfZFCpjI3t6/wtm7TgJC6nqvq1MaY0tJ1RtvJMHfGaZexjxBp8LMoAsPEImYO4tMHywWy/BgGQlGbSwLkLYMJtO+mwHxPQ4MV+E0FOu/jhQEp/MeKxB6YgUx2a1T+pgblzx6KjmeGs6BRU0/dUE+GQb6zPU8ue2Br5YiVao1WokCGLM0XuCY0/AfZjBnhuXCE0w6wJ0hyS0SbEAESLCZuI88Xs1w43Yup0SAVSCJ2vzMg4mOilvsof2nSN53Pw/AlDNUFpoCdKA3EsLA/He+wwRynBGrAMqMFJ3IliRzCkBR6nBThnD1DT3cRBlqQBA829Qb3wcOYFJVLNyhWkaSBI94+Q6YOjpADd5ultT2w8jTELee//ABBKGTbKAF6WnUxCR4nYxsYMCwJ3xVf6RXRw5WkFn6sySRuO8bVDmTMAARAvhjznFFOhmZIk+LzAtuelsKGf4m1Zmp0lPdzLGJ26eXlzvg+OO+GpY1zpHXIz1VSj2iqqmnwuxESA2kbwIJ2E/HrifhdWfCDrhQWOxE/Heb41o8PTcCxEX3v+mKWaz5oeAQw+wDuu2/MkcudsHNaIwtw0XwESz2dWksA2Y7CDBty/y4WGyff1S5OlR0vA+Bsx/h0ww9msjlqy1mzdT6w/ZYhSDHvAC5M2gfrgeKShSAVAMw0iAwPWYnfzEH4ZF2vfZGQxgE3VWs99Jg0wCDuDBtBkc7Yx7Jcy1DidOiDIqhqTjzX6wHlto/M4tKVJJqeMJEgEw7ch1jeb3jACnnmy3EqOZMr9bSq2+4YVhfqoYYCrCDhXLxr0r6TyVE6y8206fOdbEzy6Y0alp5X8Jt/fJ3+OJ++jYWv0+9HTznGWrnkOvMcmA/ecLVbKhNNosD/2qE+u374Tfa0hXKKCZHeyP+r874eqteJi8A/MR/HCT7XXJyY/xh+QP8cWZuFDtkwVstQb38grdfBQb9Wn8sarw7KAQtGpR8qIrU//ANMDBHHh/IxTUpsuWe2XNomTpUqdWuTVrCadR2JKoNUw4L2bu+eFfs3wus+UosgPdgu9RbjWNTDSTzgD4iN8S+2Xji184tOmVqJRo6ZF4dmltJ2mFQT5nBrgVGKSfWBQUWmi6j7wmSyiw3tb5Y3al9c8sYLdVrV4QpUKSzJpJ0/WE3AkwfDMscVeI5JzL05Yab6hBEtsbDoT8D8WpuFnu5NR9QEiYEERb4xFzzxTzC06kjxBgRImAWEwNO3M4IY4tyEtgrXxuuDfqkZqaMJVFJ2iTYWvPOcTVKAQiDBPIxewtM+fMYLDhFfU8w+vxGFCqg33Nl25dTivkR7qgsSSdSsBY+syeW454Jjc12Oaew1UcuxygZ4g9NjBbQT7ytePNfdYfri/R4qtQFX03jxkfkZNvgRvghUClgKi+708hYQRMek4r1eEBwe6ueZ2A+Vz6RjcNe3Yq74AdlM+Vp1QApBIsRYz1PkDyI6YrMyITBemRPhAbTYbloKtgevD61F7HUImRM+nl+WJH4w7jS9MADkZJPncR/Jx2sHxCyHMLxhHcvXYaXhahEENTSHEcwRKjfp1xLW4tly2pkanNvEFYSSNx5Cf02wAp06DCKdV1IMEE6fy/gcX8plHQGQzKSNLBQTE+l5gbHFTEHbBZFgG6Lo1CmdKVWNvAoLKFJB3YEBmPM33xYyfEYDLSaSSdSlh71jJJsdhucVaopU9P9EilZIcANzsRvPngfXzdCAdVNid9MG/P+fLE/ph/ks9IKcspnCF0LRKwBB1IdXhjrfkOe+L2XZCssqDqTvz3k2i9hjmuaqUfCVI8ytvO8mBONsp3LP4xAbbUwuesA4jgC/iWZgvldHq5nLLB7yirAeFiVt13YGDzvjal2pyni/5imrTyk9Pug4TTk6Ci4oja7FRPoZ/XrgVnq9NXlWpgQJgo1usG5+GOMFua4UzTgkro7drcpJ+tJAG4R48xOnCVxHjo71zSVhfw67QPQkx6ADc4HVM6FS+rYxo0gHe0nbEOTylQgk2PSb/AA88W4Tb23V2QNblQ54O13hYixNhP9mfz3wV4dm2ZAAsDlYqOhgc8UamV0ETcqZkmfF1A64gzmYMBgWcTu1h6aRi4sxE8NzhgIx3jsD3YJYSNRso+PM72F7YGpUAOqC9UkyQBCmNlv0ON6KNUWD4Z+zsB8Oe2MZcX1bxuvUfliSboqOENzzWabwbatTsdUgWgAxv5Ynp5xu6jTpRDHeADULmIhr8ha+MuqKF76ARMLNwCQfF8htjbL0qlapqpjTTAI8SyB5iefK+BZZw3A3WU9U2Mb59lNw7hJqAu2lRbugSTqjeRqiG2Jwqe0CmWak8CGVk1CYJmRHQAEj/AC4bsvlKNIshLEgGLxCxZbEhRf48sA+0dOmMq6CmbEQwNgwIgyecaxbrgB2d0qhmJnDt8+xXa+zHExmcnQrxBeiCZ2BlZ/Oflgkw39H69QemEn2QZ3veGU1JE0u8pxudIYFZHKxiPLDux3/z8v7uBTgp2s1B73+e1h0OE32t/wBSH+MP9Jw67yekz8VGEv2tf1L/AOZP9Bxdm6q7ZN2odRgV2gzDaadKnM1qqoxE+CnDM7SPdlVKA8i4544DkqzCmoDEADYE4m+kv99vmcW4Pmo4iMdtOx2bqZupWpqHWoZVQjKKagBVTmLKoHLY2GKORpcTyyoBlS6hhE0y0nlJUhuX8cVfpL/fb5nGfpL/AH2+ZxcRkDdUfpeLOF1PnO03EqiiRUQf2KFS8b3bVt+2Kf8AxTiB/wDPMkGTQ+X/AIfr+eJfpT/fb8Rx76U/32/EcW0k81QRQgWDB8ln/inE4AJzAHT6OL/9F8VWyueY6+5zJPXRH7Riz9Kf77fiOMfSn++3zOO0HqrNEbfCwD0XqGTz5KmqlV0EnS7uu4IHu3sTNiNsV6nBMyB77xGwqvf4ED5Ys/Sn++34jj30p/vt+I44h/Vaa1QHC8wphRUE/wDuR/8A1iOpwysLslU+eufy1ftgn9Kf77fiOPfSn++34jiNLuqni+SC/QHP/hVDb7p/fEhytYALpzAXcKNUcuQ+GC30t/vt+I499Lf77fiOJ0Ec1BkvyQGpliDdHv1Vv1icaDKCbK3yP8MMP0up99vxHHvpdT77/iP8cRoXcXyQJModwjSP7LfwxK3DHZf6B5/uxPzwY+l1Pvt+I499Kf77fiOJ0FdxPJBDwZxP1FQDe4Fsb5bg9V40Zaq07EIb/HbBj6U/32/EceOaf77fiOKlhOxUiUDcKjl+zGbYErlKxAJ6TbyLTiSl2YzxZVGWzCsx8JLBeU3ZnAAgc4xZ+kv99vmce+kv99vmcQGSdR7/AHXcVvT8+SFZrJV6XvCpKkgjWDcc4DX9RY49lqNd/wCjFZr8if0JwW+lv99vxHHvpb/fb8RxOh3VW4w6KGinEaYhVzK/5Af1BxqK+fUadNWPOis+k6Z/PFj6U/32/Ece+lP99vxHF/3NtSrxQeShpZnOg2oO7b3y7k/lizxDtHn1hWp91tvSdSY3MMBN55dMafSn++34jjwzT/fb8RxAaRzWDo4ibloVHMcbzTnxVI/uos/6fPFFhWqsL1arH7MMfkoEflg79Lqfff8AEf44wc2/32/EcdoV2hjdmgLo3sO4RXo08ya9NqdNymgOIJPi1ELyHu/EY6k6qd458+uPmb6Q/wB5vmce+kP95vmcVMV1OtfTdoiRhF9riAZFY/8ANT/Swxx76Q/3m+ZxBna7FDLNuOZxwjsVxcv/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SEhUUExQWFhUXFxobGBgYGRogIBgdHx4YHiEbHBgcHCogGx0lHhkYIjEhJikrLi4uGCAzODMsNygtLisBCgoKDg0OGxAQGi0mICUsNCwvLCwsLCwsLCwsLCwsLCwvLDQsLCwsLCwsLCwsLCwsLC8sLCwsLCwsLCwsLCwsLP/AABEIALoBDwMBIgACEQEDEQH/xAAcAAACAgMBAQAAAAAAAAAAAAAFBgMEAQIHAAj/xABIEAACAQIEAwUECAIIBAYDAQABAhEDIQAEEjEFQVEGEyJhcQcygZEUI0JSkqGxwdHwMzRicnOCsuEVJKLxQ1NUY4PTFrPCCP/EABoBAAIDAQEAAAAAAAAAAAAAAAQFAQIDAAb/xAAzEQABAwMCAwYFAwUBAAAAAAABAAIDBBEhEjETQVEFIjJhgaFxkbHR8BQjwRVCUuHxM//aAAwDAQACEQMRAD8AIZvhb0qTLTUsTewxa7JdntNSjVqq6VQRcm4F/Dvt5eeBmX4hpHhzrgjk6qcR1u0Nanpqh6VXQwMCVJ/XGRoud1iKzOy6pxLOikwmQpF3iyHlPSf2xuvD0qqrOBqizCxjpO8YSqHtHy7IwrqabMB4TcRF7jD7wvNLVo03QyjoCp6gi35YEdC7UWyDCLEgtdpVAdnMvrZ3Q1STI7wlwv8AdViQvwGLWcWChHIxA5407Q5irSy9WpRCtUpoWCts2m5E8iQDHnhY4R2zOYylPMsirrqKmlDO76Zkx64HqGaY78r2VoyXOsnYRjFSnPOMaUmETPxxs1YDBOhrhlU54XhRA5D1xgqMV2zBmyN8h+pOBnFe1mTyo+vzNNG+7q1N6aFk/ljNr2k6WhWsRko0tOMbavljmfEvbPkk/oqdeseVgi/Njq/6cKPFfaVxPMA92oy9Ntii+KP8Spv6qo3xuyJ7sNChd4eoBuY8zb9cAe0nabLUKbqc5QpVSp0y2ogxY6FOo+nPHBaXB81m2LVKrEby7ux+AP8Atjah2VpQVNTxKdxABFuUnr+WCWdmSP3+yzdK1vNNHZf2h5fhmXalSo1czUaoz1K7aaYqsT70SzAQAL492g9rj5mhVojKU0WpTZHLVS3vCDACjrgDV4Xl0VdChmvOrUfkJ2x6nlEMALuY92Bbz6bYM/pnUhZ8cdEoogCwpIiee/zxq9ECV1GTO5w9K4pgjSkkhSqkCBYbx+eJO7WoiK6QCCRZb36/LG39P88/BV4/kh/Cu2zU0RWoI4URIcgmPVSJwfynb7LGNS1aJ6kah8NEn8hgHm+A0o8IGozvEbeURgTmOEBCCysANiDY7zzwvm7Fb0+RKIZV3XVMn29yyx/zKGeTBgfzXDNw/tnQqFVDiT5iPmTjgq8KUx4mE7bGPW22M1+zLESlWkwjYyDytAB/kYAf2FfLSQfT/S2EodyX1BTecZIncY+a8hl+J0PHlq1Qgf8Al1ZFv/bqGPhGGXJ+13OZfwZzLq5t4r0mjrEFWPpAxhJ2dPGMi/t9ce6ou3qkHbGtSbxhA7O+1PL5iotOpqosxhQ4sT/fBK384w/LUnywBr0HS4Fp3sfzb1Vi0hRJiTEg+GPGMHtq22yqqPHsbacYjBDZWO2KhYxmMex7Gi5Ywje1+irZJdQmKykeR0uP0Jw84Sva1/Ul/wAVf0bF4/EFV2y5Fk+GZhhCPT/GJxYqdnM1zYRhcYMWQUzDlgFItfr6DDkaWZqQPE3Imcc+eUf3LmQxnklfKVe5zIGcpGrTuGUGD6g846Y7Z2R7bZEUKdFaq0wg0oHP2eQk8xtjm2a7L5lxOiedzilxrhimA1LuqmmTHM9cYvmJIJKtoDOWF9D0s0lZSJDIwIMGbG2OIcPrpwqpm+H5kmpSVtVLRcgNcTexiD64F8KzFXLUjXoZkoVBlQenIobYj7CZD6TmHeqdWka3Z76mY8ydyb4ngidpa7Zc+UQAydAmfg3tRNF3NYVK9MwEHgUqB5C387434n7TOI5mfoOW7qnMa9Otj/mYBB8j64Y6uUo0kLlKYCi50qIFucYV+K8YNQ+Hw058JBiYtvyvgyKlaO6Evb2hJUv7jPXl7IJmeKcSzQ0V866rMaVIBbqIp6Z3i5IvjTLdmMvTlqksRfxNA9SFiTizUqrQ8THxsIUAzF+Q6RzxlMk1YgtLalkAMIWPvD7Pp5YZRU8bMAAlHl4YO8q4rLTMZemgifHpX/pEScW8rkrd7VDMqiRJjbfzAxYyOWpU2JchhHK3w9N8T5vijVFK0kCoba7ekdAMFNaG7oR8xdgbKHNcWVEZUMWAECNxv1O++AgzOkjRBMXPX4YZxwqgul65LGAFpzqJ6aUF28uXni7UzdOgoWnl6dImI1rLlja2mTb/AGxjJPyCxDhyF0IynZitXOurqRWgwBp+IBsPzwVyvCcvQANRHIEgks1t5BAMX9MSL2kGlW8RgaTKwPmyj8zzwOz3aJnmQhX7OoGVO2qVgG464xdMBm6o1k8htbHkrSZPJGmddPulViCWcgncgQbwbeuLCdmsux1UM2wCzABRgPyBI9TikeOwugoGGoG6tJiNjf5nrfFql2sy1UkMe6WIYFCZvtqW49fPFW1A/wAlElPUNzZ31Q/P5OstSHp94ouWpgm3KUN1neL4H5zMJED3tiCDbntuMNdPjNBQiUagqbksW1WPUM2oH06Yjzeco1iErKuqCJaAYO0OIv0/TBQqTbKq17huPz4JWFAKQzLCsLMOscotiTJcPpMStUEMR4SDf4cj6YK1+D90UanUapz0CzibGwswvfbbFeuq1SFZQjWmCQy9CV5nGwLXjC1bLfwlVhSamobdbyym6+o3xLTAYHVpYTIkTYkAgTa+Kl6ZXQwh5jYF4P2lO5xTKwzaNSwTaxHmIH6Yo5uLI1kwcLOUmf7N0KkgqaXhJldj/lggj0viehw3N0qM5XiFewBFNmMeg8RAj0jG1PMsykNcjrH8/HBSlmx4dRBgSGgddjFv44Wz0rbXtcdEPURzRjVE426boRW7bcVyvhrBT/aenIPnqplRjqXYDjdTPZJK76Q5Z1YLMSrEWBJ3EHfnhL41W1UagIDA02gjkYMA9OeKHso7RVaOXqIKZq0VcMdPvJrHIcx4ZjzOPO9o0EDYtcbLG/LBW9BVSVAs4ZC7OtQgw1vPEwPXAfhnGqWYXwtPrYj1HLBFNQMbqcJo5i02Fz9R8fujXNU2PEeeNkSMR16c7YZGpnZHewJ6LMAErJGEr2t/1Jf8Vf0bDgkix25HCf7W/wCpL/ir+jYY0VQJgHWseY6FVeLBcc7K6zUZlKC2kBiNt7A9cNtPi5yzAVV7vVHiYSvzG2GXgXs2yyhXZGL6QNz03jFjP+zWmwJNdqac9RBA+ZgYh7A83UafNCW7ZUKblKjhIjxGdJsDZojnjbNU6XEl+o+scbNTvB8zyHrixwHspwjWxXXm+7vUqOSaKkcuSM3kNUc4wczHHahHd5SmtKkBAdgF/CkbecfDFDEBzKs1ziub9q+xdTK5VsxXNNGZkVaamWZmaCZFh4ZPPbG/svPdJWZtI1sBJmfCNgdj70x5Y29p40LlhUc1GcsxkmbACR5eKBj3ZZFXK05mXYkAiVJJ362AHPDGkiJA0oWrjMjOG3mUa45mhUQKokE2mxJEX09OQ9cKmaqinZfrKsjkCqDcz0P54L8Uz/dKAl6jTp/cx1n9sU8lkdI0gzUadRv4RzJ8/wAzhyyIDuj1Ks1jKaPS3dU8vkCw1FwarkTY+HyA+yf5tiXNZlKf1FOmWqEXMaoBi8n3TNp2xZp0KtcLSpISdPvSAP7zNy9N98H+HcHp5RD3jFyTKtpliR9lR8I1HrbF3lrMN3Qkk1vFk9EJyXBdA1ZiKlQ+5SEkCNiwG/qbYlzNBUALCapkug/8P0n3bRt88MOcqrRmo6qlRxAVdxzEseXU9ThSPFWar3qqCJl2JsFAA2JvG832GF884bvkrSkhkqDfYdfsFtReqjHuQylh7zMxj/M209QOR5YxR4ean1pqvUIPiZZjZjpn7XwJwQWsH1VBFVBOktanHUCJMSbkdcVc1xFoH0l2hrhKQILGQDfcACwmB68lclU53l8E9jpYYskX+P591DW4JpUvVqJSO47xiTz67b7AWOLXD8zRQeOojLEAgFosPtBQBMn88UqOTdmZ+50C0d5qZiPFzOoztyH64rU80tVDTWmigGWqE2F5nSb7EDrbGBk1b/8AFsJGs2CIJnsqQoFV1KLJgHmbiCsja+2+M/SED1GmmTaA438w17gACDiPiOQo0qdN6TyziKhKx4jfUq2iCOsARvjevmqVNEAFmjVqIIU+puJ9DfFOKD4QcrhITurNXs/SdAySoIuwIIU+atb9ML9TL1qY1GGU+9UpsLbrBUtJnp574tpWAYd25iD4g0EkcvuwZ3PIdcFcjnVs7MBbkFlvMrYP6qcbMnczYqj4Y5dxlUuDcVSgBTqoXWAZHK0wftAbcsHc1Ro1KBaiBWtpCE3BtOl2aRHn0xrUyaVj4kU0iIDqvOdwCDHxJuOeK/EeEslVq1BZK7qqxq9eUwRfTtfB0VeL2OErqOyT4mH0WeIdhj3S1EZVU6SyGxW3UHTIsIjmcUaWSouFNKSdmQkgm24MX2mcFuC9qwn1WYBAJsrQCpMCG+yVuYvti5xDhUkNTAgRo7seJRzA5G32Tbzw1imByUp1yMdpkSZnsi1LxUxrGw3nfYjn6C+N8lnVbwsuljZtyfTSRY4M0stUJ11CS5BsREAW2OzQNvXA/jjLV0EqO9WxIIBIHpc/HacavabXCPhmIwVmhXNGZYhCBsJj1HMf74t+xqqKedzeXZgS6ApEw3dsZgH+zUBwIoVOhYMp8QP2f9sQ9k84KfHMqVJ0s2ne3iR1gGB4Zgx/thXVQi1wtRE1jy9vNdm4jwCnV8UaH5Mtj+WBVDP5jKuqVfrE5NsR5EbHDicV81lQ9mUEeeEFRRMlFxg9UUyW2DsrNGqGWRtE4qnidE37xIgncctziD/hIgDU2kfZm3x64Edq0WhlWSkqrVrEUqcD7TWn4CT8MZinlLe8R9b/AEWZLRchS8J7YU81mGo5dHemoJavEJI+ys3b12wL9rP9SX/FX9Gwz8E4WmWopSQQFUD5c8LPtb/qS/4q/o2GNNGGWCyzpypq/aXMVSe67rL0BbvXBd3P3adIaQWPqfQ4AVeyVbiFYd9mK70QZfWVgC0IqqAms7yBCjriXgHAnp6WqM1TNvAlySEDT9WkxFlYsV5U2/sy18ard1TGXpnxMPG3ODubc2/IfDEXO5V+eFHmMhSRVorVpUKCbU0Ek+bX/b543pUsqNg7xzNh+2BuWywFgIGCOXQDpioN+SvZcu9tVVWzOXC09KpQZjESdTW+Wj88WqVYUaCU2nUiLYCPCF6nYk+fLA32oZpH4l3RFlpUUBG5YktvO3jjETVO9dixY09c+IXYiwFraRbDzs8d1Z6w25KxQphy9epMqNKrPuwRHqSCdr2xNk8pUrkLTGjWSGkwT0VY2mIJvvitTol2ZUadI1kTe5uATubfAYaOB0lor3hsSGZCRZREGeg+PphgQGNul80ts80WpsmSoBApZt9NjJ62MwP+2BH/ABA0lFSoGes58Kt4YNzYSYAtN8WKvFVo0mrlSzHTJtLSQNIPLewHQ9cAsvTFV9T+ImAAtgI6FgZO5/2wrqZ9HxV+z6IzuJftzPXyUHE67ozPWXVVqACAQ3WAY2/nfBHIcaGVVzmkWpWa+gDw0o5FjIJ2JIxVzObWidQbRpGqQoJXV9mQIUsBaPXmMVsvmaaslfMqSAGKUb9RpepJ2vIF9h8Ekp4gsR8tyei9A8hndaVY4DTOaYoagRR4gNgSbkATAHzJ64N57KZKkju1aasQWDy7E7DTPnhTp99mnLIAAJZtO3qAbCxiOW2C/D+DIoDBNTEEksJiDeARHTlz36T+ifIbl2kdAhnVAGLXKqilrp6Qz6ZChmqC52kqoE/9Rxd4TwJ2YrQqmkWUhvEsGJuAUk26dcO/B+E0EppVqhWZ/ENaghJ+yiR6XM3xrxbM5choWGEKCigEXmbEAi5Fz1GCjwI+6beqGMjyUmcW7IlNQZyW0zuADyJHimbTvv64q1OD01pg9zWL23IcGANWy6lvFzYTti/xnN1nC91LQYHe6ftm6qqyNJlec4t8Mz9Si5rCmEeNGjdHgT71iCYPTlveba4Di4UanJccpThlSrTHJu7lIuI1bkGec7DFnLcQfukTwMpDQwUMRvM3tz6Xx0HIcVy2Yp95UFNVpyrI0yJHvFCBIMkAx8cc+Xsnm1otmaKKKZd4phvHp1RqUbeUTO3LGctI12y2jqCDlGadJ6au9IBqRuCWgbSR6R+Z5RjbhnaK5SuDTJGpXaIdeUmd7AcsaZTiqhO7ouKo0MWBN0MAHUp2uTY7aTvgVxTIg0lqU1d6Ph3Y2JdQFnc3tPKBhZE4g6ZPRMOJi4TDxXhRzJVoQFf6Nxcc4kbMsx8pBxFwPPM9RqFVgtVCNrWvtuStpBB+UQB3C+LVKaCnScMdICo/5idxp2kE8vhnNsDo0lhmFkpqKiDPiRvvLM9fnhnTVDojY7ISuoW1LNTfFyRrivCyq6gzFjaG8V+RHOfO4wrZ2gHBewaYgCGtchuYP7Ybez9RsyksDpBMljcMu4NgQQSIttGKfa/IyusEGoGgmNwQdJ9cPY5cW5LzcbnMdodukmsh1FhFmifvdAb7YFdoKrUno10UK9NtQvsyFXUEHlOCmZTSZjzcdDtPmL4G9oaneUZsdLKZJE7EEfp/IxSob3SmkT7iy+k8vWFREcbOit+IA/viTCn7KeKfSOF5eTL0gaLeWgws+qFD8cNjYSOFitgsk4WaxOY4kBfRlaUnp3lTb4hVP4sMdaoFVmOwBJ+GFzsKWqUWzL3fMuX2jwDwoI/ugfPGbskBVO4CZlwle1z+pL/ir+jYdhhJ9rn9SX/FX9GxvH4gudsjfZzLks7tuhKDaA5Cl4gbJCUh5Uj1xDxDgdY1mdCrhjPigFfLzHT0wW4LR7rLUgbsV1N5u/iY/iYnF4kQD1j88V0AixU3sUu0+EVxvo+f+2J04XW6p8/9sGajhVLEmAJNv2xpkc0tW6zY8wPyOx2I+GOETV2sr5r7SpVzHFq4Q+MV3WegpWt6BJw2ZPIClRY2Y2Hj+J/PfC3wyTxPN1CJArZhmEwWmoy2+JBxe4hnnaspAML7wNwTNiVFrGb4fULQyPV6IWYlztKs5DKCQNYCx426kkwq9SQLRsPXB2pw0Nq7yQsEFnuCTt4BB0qPzwP4LW0J3oeXYm3OmASAY2vsDykHDVxZVVUJDMFAIQC7tAjeBbe9sdJIHHyCClLtQaOZSnxfU1UTM0khdzoH3jzvAuYviitWnTpSyhmXURflqiAPUc+QxjiKBYZXbU5+s0Dlc2JsQpiTsYxTeonf0KKqJV+8IIIBPQrO0crfnhDK/WS5epibwIg0dPcrwH1YqVFljLAMDAUzJIjkYjbfGuXDVW1MapTmWBYNp6GLAbb2xJxqu2ZzKqoIWpciIECLAA7SB88dRr9lcogpg6pUAnkH03jSRAUkzA3jnjoGXAe5CTSWNkm53NqlIaFKJYvY2ME7geAdQYPUHHuC9mq+bmqzmjQmQqzqe9z1UW573sMH+09JMxmqdEGGpBNb28TMw0giblFg3G7+WDGXqdxTZGcClTmGZgBp6nQZ9QR5YHr65zP249/zZYAc0GGVo5YMERsyQFsRA+FtTb8p88DuMdo0JWnUp0aYU+KnB1HyMCQD6R674DZzjGYzSvTyuunlkM6yNL1AIuX2UXEKsmImNsVeEZMKpcKHGmfe8OoFhLzDHad2JkbYBDAO9Ibn3WT52twEe+kl2VkpPRBA7pVVl25kMv7RzxHnWLAd85U6hBdBAO4IOwJPTEmTrMtEAVXNU7KqyogyVuPdBsYNp6YhzfEMwgKZumJIAHiHne0qSTzJ8oxm151YHvn3VBUX3ChfhuYaXoVCbGw0nUJmBqM/mAYN8MXAu1DBBTqqFbUVDMCNBI1WsQImYHI/JRyHFdFQJswYkESFhrWiYYCZU2tzwTz1B3qksy3QQaf240wTJmZGw2PrGGMM7ozpdtyW+CEX7XcDZg2YoqorJBYiCtX4GzHzg+flFwbMZZ6RpDw0a2pwp3WfeWAJBBE+Rwc4TRLZEMSwdVIPj1C2xKmYtBt64SqmgFUZW01pqU73VpmpTJtZlLERJ970xeuhEjNQ5dPr6IimfY6ShHjSqYG4Y0yYkgGwnqADbfB7J5lQYZQwlSzMTImyutvd+zbb54BLl1FViA0Hx077TM6jysGPxx7vKj6RraoGRhclQFtEvpI8M8hNsUFnYR0TiBZOvB6enNFQfDVQsI31DeD5i/nGKXGc2j5gIAxF1bwmA0MFKmNA6apwrcJrVtfdVDq0kWk6TeTBIuIWZA5gWwZzuUqVaqEhZCgAEW1CYtMxvyGG1K48PTvZIe0Ih+o4mwI90t8ZAp1GQ/ZYiSPeXzO07YGZtQUYLERNtjE8sG+JZDvGBRQjEMTBaBp0i07mefl5YrcJ4X3uvXr0wQoDbtEmfSR8cH2dINt1RjgAm72CZ+Rm6Bt4qdRdt2DIf9CY65UMAHkRjiH/APnup/zGYsP6Ol/rb+fhjtjVPqVMRIA9LYSvCLvlAO3ufNPLCmoBqZl1oICYu9iR6LJ+GDmRywpU0QWVFCj4CMKHE8m7ZimwIfuGZqSOxClyhgEwTyseXxwCzfZ/O8QDvnc13G/c0aV4MWJOwBt1N+WBw4XuqP1Nd3RcldVW4kEEeWEr2uf1Jf8AFX9Gxy3s5naiVWoVcxVytdDpBvBI5Msj54e+2lGunCqYzNXvanfAloi0NA8/XG0Z74Cxjnc+4LbW806drdQopoJEui23iZtBEbciPXBh1jSJ5/sTinxfJd8KYlfBUV7xy6WPU+fni7UEkGRafzBH741tlb3VXOn/AJd/7p2vy5dfTGOz6RRSd7ztfxNsBaMT5jLrUQo2x3g7/HG2Ty60lVFnSDaTO5nfE81y+auCsxzeaIbSe8qfnVJj8sGMwNyrafvbSYMny5YDcKyrHPZumIP1tWfhUIkc8FqnD4bu4GrwlWYEwJMkkdB+2+HFN/43t1Q8hGtWezyhwtN9QZ2QaQpsA3OBA2uTvhy41WNLQQdUBpLmNNhc25CwAicCuztMpTFUAMqhRK/m17RfEHarjNIVGo6WgoL3JkgyRG8ghZvtgOYnhFUpwH1beguh3Aasq5qXAOm2wW+oC/OPywNp1Ieu/jJNSIKidIAEX2IPLywayVN0GtxpD1A4Ai0sp0sDuSpP87iMsmlREU6lQl2E9S2mdokTIOEriLlekluGtCGZOszZ9AhZiqkQQdgfnFp9Tjsub4wtLL06jqS1NdOgm7uw0hQT1YjfbHLOxq68/WfSTPhCqQAA5PMnbSG/nfoXaZXXuaSrppKK1aCRACAxeJsahgzbSDbmaXaIr9AlL8uVXhGQWHqvNRwWDGnYl2JJsRABkR0G2A/HGGZr/RHrHu6ekMCyaTVUamk6QWCxG5uGPLB7h1Sllsj9Y760XUEOq7QSNrGTaTMYUuzuQqKTVSHhYXwSCbyxIBHiYk3jfCG+XPJzyWc7rNspOL5kL9ShYqHKqAR4jpuoIEeIgC9hf4VcpwqWgsxE+JKc6EPP6w2c87AbYud001Hdg5AE6gDdz9mw0+FT88XsrkmZxTIKhAIDMYa06oBuLxc/Dnh3Q0rWxhxFyUnnqdF2tNrIdVywW6vVXkWl3j5beoOKnEQ0xUrs6EC8gmJN5vET1I9cM+a4eUhlCLfZZWepO8zgZxHKqRcJcB1jeD7w9LA9cFS07HixGeqwgqjcG90ByTMaBpNMAyCBDBptBmCD0O0CN8MHZmoKWqjXGmrSeREkmRNyhM2KmSYucDMvm1OXqIRLh425COgsefzwV4Rly2e8TDUEpFYUAiRpHhI8a+G5jpfnjz7ye812N/mnkLu9ZTZt9FVHou7Uq/hfSGAVt4sRqtvzmcUOJZNiCrK31beFlIJMXBEidO4vJ5eeHHtXVC5KorKKb0mpMkbWqKJU/EiN7xixV4KrUWrVlbvCFeC0CmAeYsDblHPaZOD6GbiQ55G3oidiuWcUmuVZVKhgNywlZVTsIEm3wwa4lw8N3a02amNZpkNfwwCYPwK+mnzwOZwhUKQ3vKoBkz3uqBIETAtyjzwz9pi1PLHwFTTrB1Y6DElvDz5GPj5YFe4skY0dbJhEdyUB7U0qaGiUYhQhG8e7pgiAL3EjyGDudyKMKTySGK7MecbE87sN8J+darUo02LBnhjcAyPEIgXAsTyF8N2SOoUg4lFKKiq3QFZ09djMmPnhvR4uClva9zpcPzCBcepvRCknUdf9IFIHujabMCQxjqPPFLhGa1LyjUxOoESDHPrhg7ZIwoBmAnUI8WwIK6FUcuc/7YSs7SamqLBFQe8GBEzsLi/OMNon2+CWxd5mUW9h+Z0Z9k5OgEaZ9115z4d+h35Rju6gHLp00Aj8MjfHzr7L6xp8Wy/m7pFhBIaBcdQMfQhAOVpDkVTztp5nnhLJglMUu5PNh6wInT329xpOgjSQbqSRYGJmcFczlVqJzQkbqQCvQ22j84xQd3pu15UrA1X0/HcrcHT5WjfFwU6S0wKDU5F4gBjvuCRNz6jzwNYFXuUjcd7K0s0yVszUKGlJrOLGpTUEi9wGFr9Phi326zK/8PpUwvdjwMlN2LVAsEeMyR9oc+eGwcO1INaWMm8H1kdMJXtB4CtJHzKuxNVlBVjIU7+Gdhbbz9I1guDYqdMelxIyumf8Prf+sq/FKH/14x9Cr8s0fjSp/sBixxPiCZen3lQmNSqABJZmICqBzJJGBP8A+W0w+g5fNBoLae6BOkEAmFY2kjF7gLKyu/RMz/6lPjQH7VBjR8tm/wD1GX+OXb/7sXuHZ5K9NatIyjTBgjYkEEG4III+GAnbDtVl8kpSuzKz0qjLCk7CADFwSTa0WNxibrrLgvZCqamZq12VZYM8gxpLtJAm3Mi/LDVR+uzKItUGFNiwMESbBSu28zywn9iKmkVJmQqjSBc72H888PHDM0gzNIPBLAiIUQNDfeIAG2564eU1hT/NBz31H4Ipw6my0u6pGdVMBNUkTEb3lecTPzwudo6b0g0VQ1UMQVk21fZCmyqBh8yGk1KQWJWiSIiwsv7Lhb7VVaZWokydcDTE6jFiTtvJOF9SbR+qnsw6qgjbCpccphUDky1m1E/as0DkOnO2B3GMwutyhsAsWFyoG87m+5xddqTZizHSgICqJBJtr0qSBAnz5nFzhGTWqK4LqFCjTYFmLE7E7XUDbny5opXhneP5cr0kwJVT2W5aKtWs19LnRMX0iLHfcix646BxM97XpAtLLSrFrwfF3YW3Twk/DHPeyvFfo71KcMdJDm8SjLoINrEMtrc8NGX4zTV2zLKwb6tSTEoCzIdU8gWQ7bR0wbUBzoDp6JSRZ2UO7Vr9X3dpbLy5myi0+Llz/SME+BrNFJTuzoXUALzExN9IE7b2xez/AAtLFkc1FEppumseIarwQtt42tOFPJ9p2EF6RYIW7wAhdyYPiNgJHhJ6Y888GWMBo2Q1S0m1lVQqM1mKRMU39wmRdRAHnIbpJwxIX0KSouogggEWsb3JjpgVxutl87R1JFSsTelTJLIBqG6+6ZI8R3sOmB1Di1VitFA4YTGpCxbT/dm07kefnj0VDWtMYa/BAtnySippXPy31RvM5xmUq0IUXUzFhpjyMifTzvGBupXEpBEKNU2MQTePdAsB53xnKZaoz6iqlpAIYBecWQiSQeXnymcGOBU/EyDSHA1LMlaiNY6bDSQbGJiec4vU9oRRsJBuegVI6ct2Ch4hwkLQasIeYUhJurFVsQdwI8jBmca9lqihtXLWm4jSqCDIkhfFq6dYviPtLxoAaKSmnV1BaRGkqzSASADBi5kwbeRGCC9mO8pBqRGkFV0MNxABfUCSGg/MY88wnQTKdynVM07q/wBpqlGrRJq1E7smkRpMsw1obab3HPzxc7QcQUUnWkandhCCCYUWgBXedyQLT8MJ/B+EVs3V7ssVo0T4yOWkwq6puTBa3X44M9uwaCLRVl8YCmZJVZ3uWJ8IfmIw4oYeFHa/miTkpY7LZru3LVachwV1ELCm5Oj1EbYvdp+Mo9IKoMh11HUDMC2xIMzgRXzjB6VIxE6mYAXkRB9LCL4kq0TSp6ivhNRDAgk77C4BsLGfzwIYmmYSHfkmEe1gh6UyaagGIltXlzvtH74f+ylNTlqTmnqILwx306iPeN/hhH+jhqaqgIJsNUiAxMi8DmOov8MHuCLVp+7VApjUYI5xuDJO5uPLDek8ZQPaw/ZA8/4Q/tjxEuFIEBKinTIubki3QIPmcC+0GZDkn6saoBALHl5DYHngh2uenVbQC0zqncWDQNhMiL4H8Uy7kL4QJIBIb9jf/thtATZ1ktjA0hL3ZTNGjxXLVBf/AJmmD6OdJ/Jzj6YQ6qCSfsqTPpzn98fK+fZqNcMLtTZXHSVIIBmegx9NZN+/ylIgyKlOixIMyGBJM+f74UzgglGjkp0oowkXBxWzGVpL9jYcif44JV6rIBFMMgEt4gD6KIufWOWKRVajMEYEr76EjUsidhvbA5CsCqeSzTPqUKVRCApBs/VYYxYiCec4VfaMG+ijUXLa1nvO7JO8GU25+uGPtAO8yx7tWfTHhAMgqVMaYkEdInCf23oRlizLD61B8MQDJgHmMdH4wud4V0HtbRzDoiUUV6RJ74EUy0AeHSKvgid5va2EhFYArRp0tTjTDU8oA8kQrNTrhtJIGwPocM3aZ6lGoGc0vrqq0qWkOGbV7qsUXURvJLab7DBLJdngop6xSYjSXXR4QwgjREQAwBGoMbYktuVAKL5SgERUCqoVQNKCFHkB0xzb2v2p1qtOo6k0hQqDSjK6kzAYtqptL3MXtjp1SoFBY7AEn4Y4t7VM6PojjVLVq6gCXsAO9axOkwe6uoUeICN8X5hcEkdiW8VUG+oADxQeZN9wOpGHDguVKd29hocLCxJuN3YdDhd7M5KMvrQuWDtawDgaeXW2CWWZlfUwhCFhJIBfcXG5Nxh7Ti0QB5/yhJcuKeKNRaNXKh2AU03FiLsSpAvc/wC4wB7SMmYzngkDSVLJG4tebaptJsBPWcb1MimYpJVb+koENoABAH9peYN723OKufCJVpVaRDLpOsUkgQTvomD4SZBjY4AnaSwtCrSOayoDj8CpKNOoJDBRAB9xfFuDEcwQZtirwFxSzYVz3aadK6QADBHiJ5GDMn+GNqzvSrQCTuAVAAOzEFWnUQCDv++By1alXVTZgx1ArM78m2ggC1r7W2wjewuaQV6eQggWV/tGaNPiNDS6sKgNOsZmQSGXYWuum3XlgrnczSfWlVY1oVce6dDLchm6NpvFtIwu0exVXMJ9a6UzJ8QEiZACgiykEnlY9cN3YPNUkdUqoFzFIMtUkA95cRXBN2FgG5qfKDgiklYG8IOuQlkzTfVbdE+A8TFegKBBqVqPhaI+sAHhqkyBDiDpB3JBiDhE7S0KqZoVmpNX11PHSW6uAQCVHIydI53E2MF57V5YDNCpTLU6/dnTUpoTpkknWLq4be4mxIiZxBlBnKWovSWvNy9H37EQwRjtBBgatucYEdSuie50YuDy5rI2IsUAyFHLVi7UmfLtPuI3dtt7rKx0wCDfSN98S8PoV6CN3bo606gdpADkFZYa1bSZUmxUcjzw4ZjgGXzg1yzcjpbTEfYZQBB6yAbDCfxTsQlPXFSogFkSdRMrIUMqBhzET8cANcx5LSSPIi/+0OaY8irfHuJikwdie71gEqIK6hBYEGNoMeQOFzjPF3rimKNM1GpGFqAKFMiCIJJLEX8umCx7Bs1KkXqnuzDMGLuQPRtrcotGGPI9kEpk6Gcn7LE+7HMD9xB84OLM4EQBvchcym07pd7L9kKlRxmsy4YKDoRWPgOzW5m287HY4ZcxnFyyHu9RqVGNOhSMkki0kG4tf0xWznGRlGPe6hmLjRTkjMDk2nZTsCxAjYHG3ZfUScznFdKzSoLzoSmfsJyBuZJ8X7kQwSVD9T/D+YH3ROGiwV3s+hyVFqZmo2p3qAD3iQDKkWAAEX3gG04TO03GC9bvnETARL+R0iBtA382jfDfxbNrpZQPEADKnaTtI96+02t5YUOK9m3evR72qQtRjpH2p0G21vU3+O7KSpijOknKuyJxyEP4dRFQMx94Lu3IDSTHMdI5i+DWbo03ShBY1DU1nUGIgKbMY2MiMUeIslPTQ0l61MAMIBOmJk2vHxO2COSVUogrqE7eKCFmwPnGAgC6z/kmUTAhfFgaldVSNTt4hpiFWBAkxv8AMnyxfzoNBE8DMq8tmIALGdwYA36TbEHB8hrr5hiGIkUw0AiQAWuRYyfzwS4sC9PTAMoVUabk/aYCfLfkScO6WPTHfqkHaVRrn0cmpfcPWK1W8OpjoUgDSADIPn4up/KMTZjJ61hqjbagQwIm5iCL9N8WuJMatSF8IpUkAFjLNczf7oWOknFYVShkaXGxAChrXsRE4bQNsxDNNxdI3aPh9SmRUdXCsxUsSLmJgjlY/wA2x3n2b5lW4TlipDaKKgiRZl1BlN7bbWxyLtdmkqZZzuQyxyuWUGRNzAOHH2NZLVkK2nUCzozaT72mpVBHoUVVjywrrWBr8IyMktynzLZipEOzHab+Qnbl5YuZZASDfyM+f8IxUytN5k02mTdgw3+Hp5YnytJ1jWDpU/ZDknnEadvPC8ArYqnl82lSpUSgKcA2ZWMagSH1CNwRfrOFn2lEnJgl0cGokaNtmv7x3t8ueHTM0PA7013R4GhlYsw5iJPynCF25olMgqlCml6aiQRZVYc/5ti7B3gqu2VHKFjelUqKR9qkVY1ORDmlnWJkTdQDMEYfOwSs1Bqv0hq6VG8AbvD3emVZQarM58QMyYtbzXqXBHzKmppIV2eC2XR9HiI90usqOWhGBA3O+OhZOh3dNEt4VAsoUGBuFFhPQYq1tlJKH9pMyq0dJfRrMarWAu3vMoiBG/PHEfbDnGNTLUu97xVRmghtSsxBli1z4O7AgkDS3PHVu0eY15rRJApU5IABJBGp4AcMCVVQDpPMDfHEfaPnKlbOv3nhqCnTXSKhqKpYBwEJRdK/WAaQLXucaN3XAIj2eQ06KgHUHSTyKMbm/MQRbex3xs8hpChlDaeohrQBNjJH5Ymop3OlUpndde2kR9oGZ5dOuLIrCougE3OpTB95YMegI9LDnh6wd0N6LCVuk3V/spxfQ7U6ukK5J93UCGi6jrz9JHLG5c06hypDKSD9bYiNRZReI3i4iwwBaiIMN7rEKw3+Q5Amw88Ni1VzOVVXTxjwMVk93JANiZYEGQfhYjGE0RHeCFdYG/X8ugFCuhs6MNMhGctDmQVCx4iIHhULeeUyZaeWd1FRR3ZQkbjUWO4IHS7AAm02sMS57hFSo6h6gJSyuAWEDmTq8PS/PeMVP+ISFRtYdWA1AbosQWtMggQwHlhTPAb6mpzR1jS3Q4otwivUNMGooAYgqTBUkwVDGRpJAEExcx0xY4yqVqZLqy1AZXZXL+FQVJiJBW5NwscrDaGbC0SvhdSpV0JgDowB23EiP2xtwfO94qrUdCqzIUk64kAcrSfCIteIicKZIDq1tTAtvgK1kXztIOtc6kOkmCCwIA2kX0kARKkgkzhxy3aXL1AtRqioUlagc92wECQUaDIsZGoRsTM4CZLiqugFYEafcdiAG3AllMBjYEE79cSZvhVNnUmQrmGPnB0tIselxzGIbXSMNpAhX0zSifEuHZPOFno1orxAq5euFdt9MlT4wNXORjHBeD5ujUJbOd5OkOtalJnSB4Kisp0/A7HocLtDsZRAJdKZ0kglQVYrM6tS7tpvfqdpxLxDhOZywLZTNVdCrIR217EmAzXIg7c4Ixq6tppDoeN+o/ndY/p3jZN2ey2bQ/UmgtOZJKuxXzCyLbne2F3Pdl69U6quZ10wSe6pFgrCD4RfwjyBj0wM4f28zqBNXcVPDGlg6NNragCCTeNvdxnO9tM6rFRTp0NW4N+vugEkn4Db1OCY2UzPCBf391nw5EXy2VyVFlOWoqCAxYQF0i3iasdyDzBO5wP4n2lNY/R6AYqQCSAp1mDMBpOna5jbAGvUrVggJeoSQw1iIiTZZFiZMzHiHnixkctVpkmyEyfGRI6FngCDEwDzxWarxZqIjp85RX6K1CWYd8SVZQDC0yCOUwd/eM/DFLj3FFqqpVwHVj4hMqwBHgJHvDbaxbaYwNznGtYj+lqW2BCkx0JFvicCO6JbxNpQeE6bQbSJ2WR+3LAsNMSdcm6LDQEwcAzunvDHhDFnJ+ckn1PrirxzjoDB6EAkElDI1GLORFjt6xfFNsj3wXRSItCgC5Ii7DYD+0fOJthq7L9k6SS9cK+oRcnSl7wOXkT+XNjBT8R1+SGra1tOyx35KLs0Go5cLMaiSCw6nnIlT68r4t5mitFjUZ9Sqkg6jPmP83LzjBmiV0ybnU2kGCWub4RO06Gq5FNiLy8Gxi4A/wBVv7GHbGXsAF5RpMshJ57qDhWcQI5qEamqEnn1sL+cXxXPE1BOqoAYPuiSRfoIB2xDlckJXwmL6mGwi5k74v8AaHiSjLhE0kmQsG4FpMR0wYXaW/BHAXNgk3jvEhVQqoiWBafI2B6xO+Oi+xVQ1BgGZTTzAsCNJDFZEEGJUxy2PnhGqZAjL1jpt3ZMTeQNUzzHlhs9g+bvmqc2mg4AnfUVtf0k+mFFWDcEo4N0iy7HlKmuqZAC6FOki8lnE+Vl/PEFCsTp/wDjnbmzgnbnpGN+HqBU8+6Ej/O/OPXn8MYp8hYRo8/tt0j9IwGussUKh8MmP6PeObOOnO3ywm+1BmOSWT9qlbnMVJMC14w5r1Jk+Ak77VG5H5ThL9qC/wDJrG2tB8jVHXFmbrnDC6KTivxLOrQo1KzzopoztAkwomw64kpV1b3XU+jA/ocSssiCJB3HXFFy5LnuP0nUjepmIbu1C1yVYqSrqvdqreFQF1ORJkXvyZXFbMnc95VJ2E6NRPuzE6YtfaL4+hO13Dcpkslm8xTy1JHFFwrIoVtTjSAGWCskjaMcc9n/AApNDVdSmqG0CmylhphSSwBm52m3h8zi8Yzcqk0zY26iEWpZzL01b+kUXmZhvIXscBq7GnLL3gBJ8RJAgSII3HL54N8XRjFTuksYUBLVBcyLgzM2tIAInFWiwSmKbAINJLKYEi3ISYkjxTy64Zh+tXjkbK26GZPN1CshfLa42jbaMXqXE3Txe+umNJvPnAgmIsevLAtm0v4ADMGNUfAE3vGLVBwZjfYbEfG+1zf4xizH3GklYvjsmrgfaEalo03VAykBKi2BNzpYMASZ2IGxxa4jwc1CqpUpllVmZdJUXgWklhzPTbphXbhrVEBZbgCwEj1VxJA9fLGlPiOYpeGmdawNK1IJQW2YnVGx54q+IgbYQpj712GxU9fgZaoVzDGi2mRU0kSd9xuR1xtw/sfXIL03QkEQwYjle+lp3gi4OCeU7ZwvdVqcgqbuFjV5N1PU8zgrlFREU0KjUCw1NLFlJMn3Gld+Q/bA7oQeSuKmWPfH0QirUzFDw5unrp2JqUhqETs6bTY7xiCl2iZFdKLKRuilmGkHaxDLY8rYL1MzXjxo1dDcup0aY5kKb3gXBjoMDOJUcrmNTMjLX6ABG1eYSJmRuDHxOAn0TCmMfaTiLPHr+fypcpxvMs7QaaG1m8RmwsUKg+u1+WJR2qq0lZK9VQQSdSUxETYGTPXz5YUqnDq1RwokwBuh1XIsWgA2532wUo8HqioFRSs2IbxD1gCT0A/hYZ1C0nLfZFCpjI3t6/wtm7TgJC6nqvq1MaY0tJ1RtvJMHfGaZexjxBp8LMoAsPEImYO4tMHywWy/BgGQlGbSwLkLYMJtO+mwHxPQ4MV+E0FOu/jhQEp/MeKxB6YgUx2a1T+pgblzx6KjmeGs6BRU0/dUE+GQb6zPU8ue2Br5YiVao1WokCGLM0XuCY0/AfZjBnhuXCE0w6wJ0hyS0SbEAESLCZuI88Xs1w43Yup0SAVSCJ2vzMg4mOilvsof2nSN53Pw/AlDNUFpoCdKA3EsLA/He+wwRynBGrAMqMFJ3IliRzCkBR6nBThnD1DT3cRBlqQBA829Qb3wcOYFJVLNyhWkaSBI94+Q6YOjpADd5ultT2w8jTELee//ABBKGTbKAF6WnUxCR4nYxsYMCwJ3xVf6RXRw5WkFn6sySRuO8bVDmTMAARAvhjznFFOhmZIk+LzAtuelsKGf4m1Zmp0lPdzLGJ26eXlzvg+OO+GpY1zpHXIz1VSj2iqqmnwuxESA2kbwIJ2E/HrifhdWfCDrhQWOxE/Heb41o8PTcCxEX3v+mKWaz5oeAQw+wDuu2/MkcudsHNaIwtw0XwESz2dWksA2Y7CDBty/y4WGyff1S5OlR0vA+Bsx/h0ww9msjlqy1mzdT6w/ZYhSDHvAC5M2gfrgeKShSAVAMw0iAwPWYnfzEH4ZF2vfZGQxgE3VWs99Jg0wCDuDBtBkc7Yx7Jcy1DidOiDIqhqTjzX6wHlto/M4tKVJJqeMJEgEw7ch1jeb3jACnnmy3EqOZMr9bSq2+4YVhfqoYYCrCDhXLxr0r6TyVE6y8206fOdbEzy6Y0alp5X8Jt/fJ3+OJ++jYWv0+9HTznGWrnkOvMcmA/ecLVbKhNNosD/2qE+u374Tfa0hXKKCZHeyP+r874eqteJi8A/MR/HCT7XXJyY/xh+QP8cWZuFDtkwVstQb38grdfBQb9Wn8sarw7KAQtGpR8qIrU//ANMDBHHh/IxTUpsuWe2XNomTpUqdWuTVrCadR2JKoNUw4L2bu+eFfs3wus+UosgPdgu9RbjWNTDSTzgD4iN8S+2Xji184tOmVqJRo6ZF4dmltJ2mFQT5nBrgVGKSfWBQUWmi6j7wmSyiw3tb5Y3al9c8sYLdVrV4QpUKSzJpJ0/WE3AkwfDMscVeI5JzL05Yab6hBEtsbDoT8D8WpuFnu5NR9QEiYEERb4xFzzxTzC06kjxBgRImAWEwNO3M4IY4tyEtgrXxuuDfqkZqaMJVFJ2iTYWvPOcTVKAQiDBPIxewtM+fMYLDhFfU8w+vxGFCqg33Nl25dTivkR7qgsSSdSsBY+syeW454Jjc12Oaew1UcuxygZ4g9NjBbQT7ytePNfdYfri/R4qtQFX03jxkfkZNvgRvghUClgKi+708hYQRMek4r1eEBwe6ueZ2A+Vz6RjcNe3Yq74AdlM+Vp1QApBIsRYz1PkDyI6YrMyITBemRPhAbTYbloKtgevD61F7HUImRM+nl+WJH4w7jS9MADkZJPncR/Jx2sHxCyHMLxhHcvXYaXhahEENTSHEcwRKjfp1xLW4tly2pkanNvEFYSSNx5Cf02wAp06DCKdV1IMEE6fy/gcX8plHQGQzKSNLBQTE+l5gbHFTEHbBZFgG6Lo1CmdKVWNvAoLKFJB3YEBmPM33xYyfEYDLSaSSdSlh71jJJsdhucVaopU9P9EilZIcANzsRvPngfXzdCAdVNid9MG/P+fLE/ph/ks9IKcspnCF0LRKwBB1IdXhjrfkOe+L2XZCssqDqTvz3k2i9hjmuaqUfCVI8ytvO8mBONsp3LP4xAbbUwuesA4jgC/iWZgvldHq5nLLB7yirAeFiVt13YGDzvjal2pyni/5imrTyk9Pug4TTk6Ci4oja7FRPoZ/XrgVnq9NXlWpgQJgo1usG5+GOMFua4UzTgkro7drcpJ+tJAG4R48xOnCVxHjo71zSVhfw67QPQkx6ADc4HVM6FS+rYxo0gHe0nbEOTylQgk2PSb/AA88W4Tb23V2QNblQ54O13hYixNhP9mfz3wV4dm2ZAAsDlYqOhgc8UamV0ETcqZkmfF1A64gzmYMBgWcTu1h6aRi4sxE8NzhgIx3jsD3YJYSNRso+PM72F7YGpUAOqC9UkyQBCmNlv0ON6KNUWD4Z+zsB8Oe2MZcX1bxuvUfliSboqOENzzWabwbatTsdUgWgAxv5Ynp5xu6jTpRDHeADULmIhr8ha+MuqKF76ARMLNwCQfF8htjbL0qlapqpjTTAI8SyB5iefK+BZZw3A3WU9U2Mb59lNw7hJqAu2lRbugSTqjeRqiG2Jwqe0CmWak8CGVk1CYJmRHQAEj/AC4bsvlKNIshLEgGLxCxZbEhRf48sA+0dOmMq6CmbEQwNgwIgyecaxbrgB2d0qhmJnDt8+xXa+zHExmcnQrxBeiCZ2BlZ/Oflgkw39H69QemEn2QZ3veGU1JE0u8pxudIYFZHKxiPLDux3/z8v7uBTgp2s1B73+e1h0OE32t/wBSH+MP9Jw67yekz8VGEv2tf1L/AOZP9Bxdm6q7ZN2odRgV2gzDaadKnM1qqoxE+CnDM7SPdlVKA8i4544DkqzCmoDEADYE4m+kv99vmcW4Pmo4iMdtOx2bqZupWpqHWoZVQjKKagBVTmLKoHLY2GKORpcTyyoBlS6hhE0y0nlJUhuX8cVfpL/fb5nGfpL/AH2+ZxcRkDdUfpeLOF1PnO03EqiiRUQf2KFS8b3bVt+2Kf8AxTiB/wDPMkGTQ+X/AIfr+eJfpT/fb8Rx76U/32/EcW0k81QRQgWDB8ln/inE4AJzAHT6OL/9F8VWyueY6+5zJPXRH7Riz9Kf77fiOMfSn++3zOO0HqrNEbfCwD0XqGTz5KmqlV0EnS7uu4IHu3sTNiNsV6nBMyB77xGwqvf4ED5Ys/Sn++34jj30p/vt+I44h/Vaa1QHC8wphRUE/wDuR/8A1iOpwysLslU+eufy1ftgn9Kf77fiOPfSn++34jiNLuqni+SC/QHP/hVDb7p/fEhytYALpzAXcKNUcuQ+GC30t/vt+I499Lf77fiOJ0Ec1BkvyQGpliDdHv1Vv1icaDKCbK3yP8MMP0up99vxHHvpdT77/iP8cRoXcXyQJModwjSP7LfwxK3DHZf6B5/uxPzwY+l1Pvt+I499Kf77fiOJ0FdxPJBDwZxP1FQDe4Fsb5bg9V40Zaq07EIb/HbBj6U/32/EceOaf77fiOKlhOxUiUDcKjl+zGbYErlKxAJ6TbyLTiSl2YzxZVGWzCsx8JLBeU3ZnAAgc4xZ+kv99vmce+kv99vmcQGSdR7/AHXcVvT8+SFZrJV6XvCpKkgjWDcc4DX9RY49lqNd/wCjFZr8if0JwW+lv99vxHHvpb/fb8RxOh3VW4w6KGinEaYhVzK/5Af1BxqK+fUadNWPOis+k6Z/PFj6U/32/Ece+lP99vxHF/3NtSrxQeShpZnOg2oO7b3y7k/lizxDtHn1hWp91tvSdSY3MMBN55dMafSn++34jjwzT/fb8RxAaRzWDo4ibloVHMcbzTnxVI/uos/6fPFFhWqsL1arH7MMfkoEflg79Lqfff8AEf44wc2/32/EcdoV2hjdmgLo3sO4RXo08ya9NqdNymgOIJPi1ELyHu/EY6k6qd458+uPmb6Q/wB5vmce+kP95vmcVMV1OtfTdoiRhF9riAZFY/8ANT/Swxx76Q/3m+ZxBna7FDLNuOZxwjsVxcv/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a:picLocks noChangeAspect="1"/>
          </p:cNvPicPr>
          <p:nvPr/>
        </p:nvPicPr>
        <p:blipFill>
          <a:blip r:embed="rId2"/>
          <a:stretch>
            <a:fillRect/>
          </a:stretch>
        </p:blipFill>
        <p:spPr>
          <a:xfrm>
            <a:off x="7245681" y="2418962"/>
            <a:ext cx="5169088" cy="3547787"/>
          </a:xfrm>
          <a:prstGeom prst="rect">
            <a:avLst/>
          </a:prstGeom>
        </p:spPr>
      </p:pic>
      <p:pic>
        <p:nvPicPr>
          <p:cNvPr id="5134" name="Picture 14" descr="http://upload.wikimedia.org/wikipedia/commons/4/47/Batik-colorac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510" y="3001398"/>
            <a:ext cx="5199837" cy="389987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38.media.tumblr.com/cf0a7613b0c891f9ed437153f56be270/tumblr_menykukUnL1rrj3pro1_1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61904" y="2922657"/>
            <a:ext cx="4012492" cy="300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2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unakee.k12.wi.us/faculty/ckratzke/gallery97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438525"/>
            <a:ext cx="38100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ncent  4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166" y="400521"/>
            <a:ext cx="3098039" cy="34233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nathan  4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3" y="87023"/>
            <a:ext cx="3226956" cy="365452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3080" name="Picture 8" descr="http://www.waunakee.k12.wi.us/faculty/ckratzke/gallery7689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5181" y="-76265"/>
            <a:ext cx="3365999" cy="3450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waunakee.k12.wi.us/faculty/ckratzke/gallery76886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7865" y="3936458"/>
            <a:ext cx="3924633" cy="28012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waunakee.k12.wi.us/faculty/ckratzke/gallery76879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093" y="3823854"/>
            <a:ext cx="2782226" cy="289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0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482" y="1524469"/>
            <a:ext cx="10203366" cy="3416320"/>
          </a:xfrm>
          <a:prstGeom prst="rect">
            <a:avLst/>
          </a:prstGeom>
          <a:noFill/>
        </p:spPr>
        <p:txBody>
          <a:bodyPr wrap="square" rtlCol="0">
            <a:spAutoFit/>
          </a:bodyPr>
          <a:lstStyle/>
          <a:p>
            <a:pPr marL="457200" indent="-457200">
              <a:buAutoNum type="arabicPeriod"/>
            </a:pPr>
            <a:r>
              <a:rPr lang="en-US" sz="2400" dirty="0">
                <a:latin typeface="+mj-lt"/>
                <a:ea typeface="Ayuthaya" charset="-34"/>
                <a:cs typeface="Ayuthaya" charset="-34"/>
              </a:rPr>
              <a:t>Write your name in pencil on the back of your white paper</a:t>
            </a:r>
          </a:p>
          <a:p>
            <a:pPr marL="457200" indent="-457200">
              <a:buAutoNum type="arabicPeriod"/>
            </a:pPr>
            <a:endParaRPr lang="en-US" sz="2400" dirty="0">
              <a:latin typeface="+mj-lt"/>
              <a:ea typeface="Ayuthaya" charset="-34"/>
              <a:cs typeface="Ayuthaya" charset="-34"/>
            </a:endParaRPr>
          </a:p>
          <a:p>
            <a:pPr marL="457200" indent="-457200">
              <a:buAutoNum type="arabicPeriod"/>
            </a:pPr>
            <a:r>
              <a:rPr lang="en-US" sz="2400" dirty="0">
                <a:latin typeface="+mj-lt"/>
                <a:ea typeface="Ayuthaya" charset="-34"/>
                <a:cs typeface="Ayuthaya" charset="-34"/>
              </a:rPr>
              <a:t>Start in the corner of the paper with a pencil and draw a circle falling off the page.  Find the center of that arc you just drew and add a flower petal.  A slight smile and a slight frown make a petal.</a:t>
            </a:r>
          </a:p>
          <a:p>
            <a:pPr marL="457200" indent="-457200">
              <a:buAutoNum type="arabicPeriod"/>
            </a:pPr>
            <a:endParaRPr lang="en-US" sz="2400" dirty="0">
              <a:latin typeface="+mj-lt"/>
              <a:ea typeface="Ayuthaya" charset="-34"/>
              <a:cs typeface="Ayuthaya" charset="-34"/>
            </a:endParaRPr>
          </a:p>
          <a:p>
            <a:pPr marL="457200" indent="-457200">
              <a:buAutoNum type="arabicPeriod"/>
            </a:pPr>
            <a:r>
              <a:rPr lang="en-US" sz="2400" dirty="0">
                <a:latin typeface="+mj-lt"/>
                <a:ea typeface="Ayuthaya" charset="-34"/>
                <a:cs typeface="Ayuthaya" charset="-34"/>
              </a:rPr>
              <a:t>Continue to add more petals.  Some can be slightly skinnier, or shorter or longer.  Look at some examples of sunflower images</a:t>
            </a:r>
            <a:r>
              <a:rPr lang="mr-IN" sz="2400" dirty="0">
                <a:latin typeface="+mj-lt"/>
                <a:ea typeface="Ayuthaya" charset="-34"/>
                <a:cs typeface="Ayuthaya" charset="-34"/>
              </a:rPr>
              <a:t>…</a:t>
            </a:r>
            <a:endParaRPr lang="en-US" sz="2400" dirty="0">
              <a:latin typeface="+mj-lt"/>
              <a:ea typeface="Ayuthaya" charset="-34"/>
              <a:cs typeface="Ayuthaya" charset="-34"/>
            </a:endParaRPr>
          </a:p>
        </p:txBody>
      </p:sp>
    </p:spTree>
    <p:extLst>
      <p:ext uri="{BB962C8B-B14F-4D97-AF65-F5344CB8AC3E}">
        <p14:creationId xmlns:p14="http://schemas.microsoft.com/office/powerpoint/2010/main" val="209791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8925" y="0"/>
            <a:ext cx="6823075" cy="4540446"/>
          </a:xfrm>
          <a:prstGeom prst="rect">
            <a:avLst/>
          </a:prstGeom>
        </p:spPr>
      </p:pic>
      <p:pic>
        <p:nvPicPr>
          <p:cNvPr id="6" name="Picture 5"/>
          <p:cNvPicPr>
            <a:picLocks noChangeAspect="1"/>
          </p:cNvPicPr>
          <p:nvPr/>
        </p:nvPicPr>
        <p:blipFill>
          <a:blip r:embed="rId3"/>
          <a:stretch>
            <a:fillRect/>
          </a:stretch>
        </p:blipFill>
        <p:spPr>
          <a:xfrm>
            <a:off x="185738" y="201524"/>
            <a:ext cx="4471987" cy="5271328"/>
          </a:xfrm>
          <a:prstGeom prst="rect">
            <a:avLst/>
          </a:prstGeom>
        </p:spPr>
      </p:pic>
      <p:pic>
        <p:nvPicPr>
          <p:cNvPr id="3" name="Picture 2"/>
          <p:cNvPicPr>
            <a:picLocks noChangeAspect="1"/>
          </p:cNvPicPr>
          <p:nvPr/>
        </p:nvPicPr>
        <p:blipFill>
          <a:blip r:embed="rId4"/>
          <a:stretch>
            <a:fillRect/>
          </a:stretch>
        </p:blipFill>
        <p:spPr>
          <a:xfrm>
            <a:off x="50539" y="3647361"/>
            <a:ext cx="3118042" cy="3118042"/>
          </a:xfrm>
          <a:prstGeom prst="rect">
            <a:avLst/>
          </a:prstGeom>
        </p:spPr>
      </p:pic>
      <p:pic>
        <p:nvPicPr>
          <p:cNvPr id="5" name="Picture 4" descr="A close up of a flower&#10;&#10;Description generated with very high confidence">
            <a:extLst>
              <a:ext uri="{FF2B5EF4-FFF2-40B4-BE49-F238E27FC236}">
                <a16:creationId xmlns:a16="http://schemas.microsoft.com/office/drawing/2014/main" id="{42FC9074-767B-4061-8D35-C469198E45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34189" y="3217762"/>
            <a:ext cx="4377498" cy="3547641"/>
          </a:xfrm>
          <a:prstGeom prst="rect">
            <a:avLst/>
          </a:prstGeom>
        </p:spPr>
      </p:pic>
      <p:sp>
        <p:nvSpPr>
          <p:cNvPr id="7" name="TextBox 6">
            <a:extLst>
              <a:ext uri="{FF2B5EF4-FFF2-40B4-BE49-F238E27FC236}">
                <a16:creationId xmlns:a16="http://schemas.microsoft.com/office/drawing/2014/main" id="{BC6E2D9C-5EA5-4246-A867-6BF9CC43654D}"/>
              </a:ext>
            </a:extLst>
          </p:cNvPr>
          <p:cNvSpPr txBox="1"/>
          <p:nvPr/>
        </p:nvSpPr>
        <p:spPr>
          <a:xfrm>
            <a:off x="5764192" y="6985396"/>
            <a:ext cx="4562913" cy="230832"/>
          </a:xfrm>
          <a:prstGeom prst="rect">
            <a:avLst/>
          </a:prstGeom>
          <a:noFill/>
        </p:spPr>
        <p:txBody>
          <a:bodyPr wrap="square" rtlCol="0">
            <a:spAutoFit/>
          </a:bodyPr>
          <a:lstStyle/>
          <a:p>
            <a:r>
              <a:rPr lang="en-US" sz="900">
                <a:hlinkClick r:id="rId6" tooltip="http://en.wikipedia.org/wiki/File:Red_sunflower.jpg"/>
              </a:rPr>
              <a:t>This Photo</a:t>
            </a:r>
            <a:r>
              <a:rPr lang="en-US" sz="900"/>
              <a:t> by Unknown Author is licensed under </a:t>
            </a:r>
            <a:r>
              <a:rPr lang="en-US" sz="900">
                <a:hlinkClick r:id="rId7" tooltip="https://creativecommons.org/licenses/by-sa/3.0/"/>
              </a:rPr>
              <a:t>CC BY-SA</a:t>
            </a:r>
            <a:endParaRPr lang="en-US" sz="900"/>
          </a:p>
        </p:txBody>
      </p:sp>
      <p:pic>
        <p:nvPicPr>
          <p:cNvPr id="9" name="Picture 8" descr="A close up of a yellow flower&#10;&#10;Description generated with very high confidence">
            <a:extLst>
              <a:ext uri="{FF2B5EF4-FFF2-40B4-BE49-F238E27FC236}">
                <a16:creationId xmlns:a16="http://schemas.microsoft.com/office/drawing/2014/main" id="{AF6BA213-D4DC-4DF6-93C3-2CB6AAB521C7}"/>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948" t="11140" r="22678"/>
          <a:stretch/>
        </p:blipFill>
        <p:spPr>
          <a:xfrm>
            <a:off x="8406176" y="3647361"/>
            <a:ext cx="3774352" cy="2909511"/>
          </a:xfrm>
          <a:prstGeom prst="rect">
            <a:avLst/>
          </a:prstGeom>
        </p:spPr>
      </p:pic>
      <p:sp>
        <p:nvSpPr>
          <p:cNvPr id="10" name="TextBox 9">
            <a:extLst>
              <a:ext uri="{FF2B5EF4-FFF2-40B4-BE49-F238E27FC236}">
                <a16:creationId xmlns:a16="http://schemas.microsoft.com/office/drawing/2014/main" id="{164FD934-8DD1-4BEC-989C-B0BF91CB218D}"/>
              </a:ext>
            </a:extLst>
          </p:cNvPr>
          <p:cNvSpPr txBox="1"/>
          <p:nvPr/>
        </p:nvSpPr>
        <p:spPr>
          <a:xfrm>
            <a:off x="920468" y="6858000"/>
            <a:ext cx="10351064" cy="230832"/>
          </a:xfrm>
          <a:prstGeom prst="rect">
            <a:avLst/>
          </a:prstGeom>
          <a:noFill/>
        </p:spPr>
        <p:txBody>
          <a:bodyPr wrap="square" rtlCol="0">
            <a:spAutoFit/>
          </a:bodyPr>
          <a:lstStyle/>
          <a:p>
            <a:r>
              <a:rPr lang="en-US" sz="900">
                <a:hlinkClick r:id="rId9" tooltip="http://karenjohnsonphotography.wordpress.com/2012/09/09/creative-ya-yas/"/>
              </a:rPr>
              <a:t>This Photo</a:t>
            </a:r>
            <a:r>
              <a:rPr lang="en-US" sz="900"/>
              <a:t> by Unknown Author is licensed under </a:t>
            </a:r>
            <a:r>
              <a:rPr lang="en-US" sz="900">
                <a:hlinkClick r:id="rId10" tooltip="https://creativecommons.org/licenses/by-nc-nd/3.0/"/>
              </a:rPr>
              <a:t>CC BY-NC-ND</a:t>
            </a:r>
            <a:endParaRPr lang="en-US" sz="900"/>
          </a:p>
        </p:txBody>
      </p:sp>
    </p:spTree>
    <p:extLst>
      <p:ext uri="{BB962C8B-B14F-4D97-AF65-F5344CB8AC3E}">
        <p14:creationId xmlns:p14="http://schemas.microsoft.com/office/powerpoint/2010/main" val="193999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928688"/>
            <a:ext cx="6953119" cy="5469054"/>
          </a:xfrm>
          <a:prstGeom prst="rect">
            <a:avLst/>
          </a:prstGeom>
        </p:spPr>
      </p:pic>
      <p:sp>
        <p:nvSpPr>
          <p:cNvPr id="3" name="TextBox 2"/>
          <p:cNvSpPr txBox="1"/>
          <p:nvPr/>
        </p:nvSpPr>
        <p:spPr>
          <a:xfrm>
            <a:off x="7458076" y="1204855"/>
            <a:ext cx="4429125" cy="2585323"/>
          </a:xfrm>
          <a:prstGeom prst="rect">
            <a:avLst/>
          </a:prstGeom>
          <a:noFill/>
        </p:spPr>
        <p:txBody>
          <a:bodyPr wrap="square" rtlCol="0">
            <a:spAutoFit/>
          </a:bodyPr>
          <a:lstStyle/>
          <a:p>
            <a:r>
              <a:rPr lang="en-US" dirty="0">
                <a:latin typeface="+mj-lt"/>
                <a:ea typeface="Ayuthaya" charset="-34"/>
                <a:cs typeface="Ayuthaya" charset="-34"/>
              </a:rPr>
              <a:t>First, trace over your pencil lines with black or brown sharpie.</a:t>
            </a:r>
          </a:p>
          <a:p>
            <a:endParaRPr lang="en-US" dirty="0">
              <a:latin typeface="+mj-lt"/>
              <a:ea typeface="Ayuthaya" charset="-34"/>
              <a:cs typeface="Ayuthaya" charset="-34"/>
            </a:endParaRPr>
          </a:p>
          <a:p>
            <a:endParaRPr lang="en-US" dirty="0">
              <a:latin typeface="+mj-lt"/>
              <a:ea typeface="Ayuthaya" charset="-34"/>
              <a:cs typeface="Ayuthaya" charset="-34"/>
            </a:endParaRPr>
          </a:p>
          <a:p>
            <a:endParaRPr lang="en-US" dirty="0">
              <a:latin typeface="+mj-lt"/>
              <a:ea typeface="Ayuthaya" charset="-34"/>
              <a:cs typeface="Ayuthaya" charset="-34"/>
            </a:endParaRPr>
          </a:p>
          <a:p>
            <a:r>
              <a:rPr lang="en-US" dirty="0">
                <a:latin typeface="+mj-lt"/>
                <a:ea typeface="Ayuthaya" charset="-34"/>
                <a:cs typeface="Ayuthaya" charset="-34"/>
              </a:rPr>
              <a:t>Next choose a pattern of 3-4 colors of oil pastel.  Start with the darkest color at the center of the sunflower, and get lighter.</a:t>
            </a:r>
          </a:p>
        </p:txBody>
      </p:sp>
      <p:sp>
        <p:nvSpPr>
          <p:cNvPr id="5" name="TextBox 4"/>
          <p:cNvSpPr txBox="1"/>
          <p:nvPr/>
        </p:nvSpPr>
        <p:spPr>
          <a:xfrm>
            <a:off x="7458076" y="4366417"/>
            <a:ext cx="4429125" cy="1754326"/>
          </a:xfrm>
          <a:prstGeom prst="rect">
            <a:avLst/>
          </a:prstGeom>
          <a:noFill/>
        </p:spPr>
        <p:txBody>
          <a:bodyPr wrap="square" rtlCol="0">
            <a:spAutoFit/>
          </a:bodyPr>
          <a:lstStyle/>
          <a:p>
            <a:r>
              <a:rPr lang="en-US" dirty="0">
                <a:latin typeface="+mj-lt"/>
                <a:ea typeface="Ayuthaya" charset="-34"/>
                <a:cs typeface="Ayuthaya" charset="-34"/>
              </a:rPr>
              <a:t>Create another pattern for the petals using another 3-4 colors. </a:t>
            </a:r>
          </a:p>
          <a:p>
            <a:endParaRPr lang="en-US" dirty="0">
              <a:latin typeface="+mj-lt"/>
              <a:ea typeface="Ayuthaya" charset="-34"/>
              <a:cs typeface="Ayuthaya" charset="-34"/>
            </a:endParaRPr>
          </a:p>
          <a:p>
            <a:r>
              <a:rPr lang="en-US" dirty="0">
                <a:latin typeface="+mj-lt"/>
                <a:ea typeface="Ayuthaya" charset="-34"/>
                <a:cs typeface="Ayuthaya" charset="-34"/>
              </a:rPr>
              <a:t>You should leave some white space.  We will be blending the colors to fill that space.   </a:t>
            </a:r>
          </a:p>
        </p:txBody>
      </p:sp>
    </p:spTree>
    <p:extLst>
      <p:ext uri="{BB962C8B-B14F-4D97-AF65-F5344CB8AC3E}">
        <p14:creationId xmlns:p14="http://schemas.microsoft.com/office/powerpoint/2010/main" val="127367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413" y="1162802"/>
            <a:ext cx="6760882" cy="2677656"/>
          </a:xfrm>
          <a:prstGeom prst="rect">
            <a:avLst/>
          </a:prstGeom>
          <a:noFill/>
        </p:spPr>
        <p:txBody>
          <a:bodyPr wrap="square" rtlCol="0">
            <a:spAutoFit/>
          </a:bodyPr>
          <a:lstStyle/>
          <a:p>
            <a:r>
              <a:rPr lang="en-US" sz="2400" dirty="0">
                <a:latin typeface="+mj-lt"/>
                <a:ea typeface="Ayuthaya" charset="-34"/>
                <a:cs typeface="Ayuthaya" charset="-34"/>
              </a:rPr>
              <a:t>After all your color is on, take a paper towel and carefully begin to blend the pastels together.  Be sure to use short motions and gently hold the end of the paper.  It is best to work from the bottom rubbing up and away from you. Continue blending until all the pastel lines are blurred.</a:t>
            </a:r>
          </a:p>
        </p:txBody>
      </p:sp>
      <p:pic>
        <p:nvPicPr>
          <p:cNvPr id="3" name="Picture 2"/>
          <p:cNvPicPr>
            <a:picLocks noChangeAspect="1"/>
          </p:cNvPicPr>
          <p:nvPr/>
        </p:nvPicPr>
        <p:blipFill>
          <a:blip r:embed="rId2"/>
          <a:stretch>
            <a:fillRect/>
          </a:stretch>
        </p:blipFill>
        <p:spPr>
          <a:xfrm>
            <a:off x="185738" y="163421"/>
            <a:ext cx="4079452" cy="4808629"/>
          </a:xfrm>
          <a:prstGeom prst="rect">
            <a:avLst/>
          </a:prstGeom>
        </p:spPr>
      </p:pic>
      <p:pic>
        <p:nvPicPr>
          <p:cNvPr id="4" name="Picture 3"/>
          <p:cNvPicPr>
            <a:picLocks noChangeAspect="1"/>
          </p:cNvPicPr>
          <p:nvPr/>
        </p:nvPicPr>
        <p:blipFill>
          <a:blip r:embed="rId3"/>
          <a:stretch>
            <a:fillRect/>
          </a:stretch>
        </p:blipFill>
        <p:spPr>
          <a:xfrm>
            <a:off x="185738" y="3454400"/>
            <a:ext cx="2489200" cy="3263900"/>
          </a:xfrm>
          <a:prstGeom prst="rect">
            <a:avLst/>
          </a:prstGeom>
        </p:spPr>
      </p:pic>
    </p:spTree>
    <p:extLst>
      <p:ext uri="{BB962C8B-B14F-4D97-AF65-F5344CB8AC3E}">
        <p14:creationId xmlns:p14="http://schemas.microsoft.com/office/powerpoint/2010/main" val="1264731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11063</TotalTime>
  <Words>482</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Ayuthaya</vt:lpstr>
      <vt:lpstr>Calibri</vt:lpstr>
      <vt:lpstr>Century Gothic</vt:lpstr>
      <vt:lpstr>Copperplate Gothic Bold</vt:lpstr>
      <vt:lpstr>Wingdings</vt:lpstr>
      <vt:lpstr>Wingdings 3</vt:lpstr>
      <vt:lpstr>Ion</vt:lpstr>
      <vt:lpstr>ART! ART! ART! ART!    </vt:lpstr>
      <vt:lpstr>ART RULES</vt:lpstr>
      <vt:lpstr>Today you will learn</vt:lpstr>
      <vt:lpstr>BATIK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ART! ART! ART! ART!</dc:title>
  <dc:creator>Katy Loucks</dc:creator>
  <cp:lastModifiedBy>Karen Rajtar</cp:lastModifiedBy>
  <cp:revision>28</cp:revision>
  <dcterms:created xsi:type="dcterms:W3CDTF">2014-09-27T13:04:08Z</dcterms:created>
  <dcterms:modified xsi:type="dcterms:W3CDTF">2017-10-25T02:27:08Z</dcterms:modified>
</cp:coreProperties>
</file>