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57" r:id="rId4"/>
    <p:sldId id="259" r:id="rId5"/>
    <p:sldId id="263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6" d="100"/>
          <a:sy n="66" d="100"/>
        </p:scale>
        <p:origin x="1195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616D-75EE-400C-816F-20EE8AC7C050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B005-D651-463B-84A0-42DD1C41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B005-D651-463B-84A0-42DD1C410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7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6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3499-45C3-47FF-B530-E1A802B93A7F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D79D-9E3E-471C-993D-9C32CD5E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575E40-67B0-4EF4-8C27-982D55CE232B}"/>
              </a:ext>
            </a:extLst>
          </p:cNvPr>
          <p:cNvSpPr txBox="1"/>
          <p:nvPr/>
        </p:nvSpPr>
        <p:spPr>
          <a:xfrm>
            <a:off x="1730560" y="9617"/>
            <a:ext cx="7406042" cy="68387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B3E55-90DF-476F-B394-847A27F2005F}"/>
              </a:ext>
            </a:extLst>
          </p:cNvPr>
          <p:cNvSpPr txBox="1"/>
          <p:nvPr/>
        </p:nvSpPr>
        <p:spPr>
          <a:xfrm>
            <a:off x="2819400" y="2514600"/>
            <a:ext cx="5105400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RECYCLED ART</a:t>
            </a:r>
          </a:p>
        </p:txBody>
      </p:sp>
      <p:pic>
        <p:nvPicPr>
          <p:cNvPr id="1028" name="Picture 4" descr="Plastic cans PAINTED">
            <a:extLst>
              <a:ext uri="{FF2B5EF4-FFF2-40B4-BE49-F238E27FC236}">
                <a16:creationId xmlns:a16="http://schemas.microsoft.com/office/drawing/2014/main" id="{BF91FBF6-FA6B-4221-B557-BCEC579E1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8" t="49938"/>
          <a:stretch/>
        </p:blipFill>
        <p:spPr bwMode="auto">
          <a:xfrm>
            <a:off x="0" y="4511166"/>
            <a:ext cx="1752600" cy="23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lastic cans PAINTED">
            <a:extLst>
              <a:ext uri="{FF2B5EF4-FFF2-40B4-BE49-F238E27FC236}">
                <a16:creationId xmlns:a16="http://schemas.microsoft.com/office/drawing/2014/main" id="{8AF30277-4184-4B23-A8F3-0CE23A72C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49939" r="48970" b="-1"/>
          <a:stretch/>
        </p:blipFill>
        <p:spPr bwMode="auto">
          <a:xfrm>
            <a:off x="740" y="2199744"/>
            <a:ext cx="1753613" cy="232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lastic cans PAINTED">
            <a:extLst>
              <a:ext uri="{FF2B5EF4-FFF2-40B4-BE49-F238E27FC236}">
                <a16:creationId xmlns:a16="http://schemas.microsoft.com/office/drawing/2014/main" id="{2AA1DCE3-C3CD-4129-9D0E-B798069CD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9" b="48662"/>
          <a:stretch/>
        </p:blipFill>
        <p:spPr bwMode="auto">
          <a:xfrm>
            <a:off x="-6582" y="0"/>
            <a:ext cx="1759181" cy="21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3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D54B4C-131D-4A0B-9784-B3DF88A900B6}"/>
              </a:ext>
            </a:extLst>
          </p:cNvPr>
          <p:cNvSpPr txBox="1"/>
          <p:nvPr/>
        </p:nvSpPr>
        <p:spPr>
          <a:xfrm>
            <a:off x="0" y="9617"/>
            <a:ext cx="9136601" cy="68387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6D257-FF05-496E-B8D6-7EBA7147291E}"/>
              </a:ext>
            </a:extLst>
          </p:cNvPr>
          <p:cNvSpPr txBox="1"/>
          <p:nvPr/>
        </p:nvSpPr>
        <p:spPr>
          <a:xfrm>
            <a:off x="1600200" y="152400"/>
            <a:ext cx="54864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What Is Recycled Art?</a:t>
            </a:r>
          </a:p>
        </p:txBody>
      </p:sp>
      <p:pic>
        <p:nvPicPr>
          <p:cNvPr id="3" name="Picture 2" descr="sculpture made from tin cans">
            <a:extLst>
              <a:ext uri="{FF2B5EF4-FFF2-40B4-BE49-F238E27FC236}">
                <a16:creationId xmlns:a16="http://schemas.microsoft.com/office/drawing/2014/main" id="{48E74220-15E3-4C26-BDBD-CEBB7D5A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8" y="1481796"/>
            <a:ext cx="2510622" cy="17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9C266C1-9FB4-487F-BAEF-C1D6DE451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94" y="905526"/>
            <a:ext cx="7911211" cy="623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In this lesson, we will learn how some artists make new work from old stuff.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2552F0-29F0-49CA-BA58-2F185965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503" y="1291631"/>
            <a:ext cx="5943600" cy="57938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Art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 can be made out of many things, including discarded materials and trash.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555555"/>
              </a:solidFill>
              <a:latin typeface="Open Sans"/>
            </a:endParaRPr>
          </a:p>
          <a:p>
            <a:r>
              <a:rPr lang="en-US" altLang="en-US" sz="3200" dirty="0">
                <a:solidFill>
                  <a:srgbClr val="555555"/>
                </a:solidFill>
                <a:latin typeface="Open Sans"/>
              </a:rPr>
              <a:t>Think</a:t>
            </a:r>
            <a:r>
              <a:rPr lang="en-US" altLang="en-US" dirty="0">
                <a:solidFill>
                  <a:srgbClr val="555555"/>
                </a:solidFill>
                <a:latin typeface="Open Sans"/>
              </a:rPr>
              <a:t> of everything you do during the day that generates empty boxes, bottles, plastic wrap and other things you throw away. </a:t>
            </a:r>
          </a:p>
          <a:p>
            <a:endParaRPr lang="en-US" altLang="en-US" sz="3200" dirty="0">
              <a:solidFill>
                <a:srgbClr val="555555"/>
              </a:solidFill>
              <a:latin typeface="Open Sans"/>
            </a:endParaRPr>
          </a:p>
          <a:p>
            <a:endParaRPr lang="en-US" altLang="en-US" sz="3200" dirty="0">
              <a:solidFill>
                <a:srgbClr val="555555"/>
              </a:solidFill>
              <a:latin typeface="Open Sans"/>
            </a:endParaRPr>
          </a:p>
          <a:p>
            <a:endParaRPr lang="en-US" altLang="en-US" sz="3200" dirty="0">
              <a:solidFill>
                <a:srgbClr val="555555"/>
              </a:solidFill>
              <a:latin typeface="Open Sans"/>
            </a:endParaRPr>
          </a:p>
          <a:p>
            <a:r>
              <a:rPr lang="en-US" altLang="en-US" sz="3200" dirty="0">
                <a:solidFill>
                  <a:srgbClr val="555555"/>
                </a:solidFill>
                <a:latin typeface="Open Sans"/>
              </a:rPr>
              <a:t>Did</a:t>
            </a:r>
            <a:r>
              <a:rPr lang="en-US" altLang="en-US" dirty="0">
                <a:solidFill>
                  <a:srgbClr val="555555"/>
                </a:solidFill>
                <a:latin typeface="Open Sans"/>
              </a:rPr>
              <a:t> you know you can use that stuff to make art?</a:t>
            </a:r>
          </a:p>
          <a:p>
            <a:endParaRPr lang="en-US" altLang="en-US" dirty="0">
              <a:solidFill>
                <a:srgbClr val="555555"/>
              </a:solidFill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Open Sans"/>
              </a:rPr>
              <a:t>Artists who make recycled art take those materials and make them into something new.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555555"/>
              </a:solidFill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555555"/>
                </a:solidFill>
                <a:latin typeface="Open Sans"/>
              </a:rPr>
              <a:t>There is no limit to what kinds of materials can be used.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Open Sans"/>
            </a:endParaRPr>
          </a:p>
        </p:txBody>
      </p:sp>
      <p:pic>
        <p:nvPicPr>
          <p:cNvPr id="3074" name="Picture 2" descr="Image result for recycled art">
            <a:extLst>
              <a:ext uri="{FF2B5EF4-FFF2-40B4-BE49-F238E27FC236}">
                <a16:creationId xmlns:a16="http://schemas.microsoft.com/office/drawing/2014/main" id="{939EC9B1-29D8-44DF-9017-4BD43B6A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18556"/>
            <a:ext cx="2434175" cy="26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ecycled art">
            <a:extLst>
              <a:ext uri="{FF2B5EF4-FFF2-40B4-BE49-F238E27FC236}">
                <a16:creationId xmlns:a16="http://schemas.microsoft.com/office/drawing/2014/main" id="{7C41562B-3116-4ACA-8AC2-44CA6404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19" y="3288010"/>
            <a:ext cx="2694136" cy="18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12D0C7-BA55-4A4A-9CBD-F7F877D9BF2D}"/>
              </a:ext>
            </a:extLst>
          </p:cNvPr>
          <p:cNvSpPr txBox="1"/>
          <p:nvPr/>
        </p:nvSpPr>
        <p:spPr>
          <a:xfrm>
            <a:off x="0" y="-3956"/>
            <a:ext cx="9136601" cy="68387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92" y="151315"/>
            <a:ext cx="3733800" cy="231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692940"/>
            <a:ext cx="5943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       D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d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e r  T r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g l </a:t>
            </a:r>
            <a:r>
              <a:rPr lang="en-US" sz="2800" b="1" dirty="0" err="1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 a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Triglia</a:t>
            </a:r>
            <a:r>
              <a:rPr lang="en-US" dirty="0">
                <a:solidFill>
                  <a:prstClr val="black"/>
                </a:solidFill>
              </a:rPr>
              <a:t> was born in France in 1966.</a:t>
            </a:r>
          </a:p>
          <a:p>
            <a:r>
              <a:rPr lang="en-US" dirty="0">
                <a:solidFill>
                  <a:prstClr val="black"/>
                </a:solidFill>
              </a:rPr>
              <a:t>He is a self taught artist who has proven himself as an important New Generation artist in the world of French and International collectors.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Triglia</a:t>
            </a:r>
            <a:r>
              <a:rPr lang="en-US" dirty="0">
                <a:solidFill>
                  <a:prstClr val="black"/>
                </a:solidFill>
              </a:rPr>
              <a:t> brings a mixture of characters and primitive symbols that create a personal mythology.</a:t>
            </a:r>
          </a:p>
          <a:p>
            <a:r>
              <a:rPr lang="en-US" dirty="0">
                <a:solidFill>
                  <a:prstClr val="black"/>
                </a:solidFill>
              </a:rPr>
              <a:t>He uses joyous, playful and vibrant colors.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364D8-5F6D-48DB-B789-1918E17891B5}"/>
              </a:ext>
            </a:extLst>
          </p:cNvPr>
          <p:cNvSpPr/>
          <p:nvPr/>
        </p:nvSpPr>
        <p:spPr>
          <a:xfrm>
            <a:off x="2438400" y="5721999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Didier </a:t>
            </a:r>
            <a:r>
              <a:rPr lang="en-US" dirty="0" err="1">
                <a:solidFill>
                  <a:prstClr val="black"/>
                </a:solidFill>
              </a:rPr>
              <a:t>Triglia</a:t>
            </a:r>
            <a:r>
              <a:rPr lang="en-US" dirty="0">
                <a:solidFill>
                  <a:prstClr val="black"/>
                </a:solidFill>
              </a:rPr>
              <a:t> creates heads out of crushed cans and then he paints them. </a:t>
            </a:r>
            <a:endParaRPr lang="en-US" dirty="0"/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969EE77-2557-4F16-80D2-ECC464C6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3846"/>
            <a:ext cx="1740061" cy="23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8DA1BEB-2A39-4C8B-A329-FE53CB668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4819"/>
            <a:ext cx="2514600" cy="322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56C86DD-4107-40AC-BEC6-6703EF17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195"/>
            <a:ext cx="1941199" cy="329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45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2297E6-72F2-46DF-BDFE-C84FF85EA7DA}"/>
              </a:ext>
            </a:extLst>
          </p:cNvPr>
          <p:cNvSpPr txBox="1"/>
          <p:nvPr/>
        </p:nvSpPr>
        <p:spPr>
          <a:xfrm>
            <a:off x="0" y="9617"/>
            <a:ext cx="9136601" cy="68387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1430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For Didier </a:t>
            </a:r>
            <a:r>
              <a:rPr lang="en-US" dirty="0" err="1">
                <a:solidFill>
                  <a:prstClr val="black"/>
                </a:solidFill>
              </a:rPr>
              <a:t>Triglia</a:t>
            </a:r>
            <a:r>
              <a:rPr lang="en-US" dirty="0">
                <a:solidFill>
                  <a:prstClr val="black"/>
                </a:solidFill>
              </a:rPr>
              <a:t>, the sight of a crushed can signifies the beginning of the adventure.  He does not crush the cans himself, but wanders around finding cans that have been crushed already in the streets.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Triglia</a:t>
            </a:r>
            <a:r>
              <a:rPr lang="en-US" dirty="0">
                <a:solidFill>
                  <a:prstClr val="black"/>
                </a:solidFill>
              </a:rPr>
              <a:t> uses a variety of colors and characters.</a:t>
            </a:r>
          </a:p>
          <a:p>
            <a:r>
              <a:rPr lang="en-US" dirty="0">
                <a:solidFill>
                  <a:prstClr val="black"/>
                </a:solidFill>
              </a:rPr>
              <a:t>They are sometimes sad, funny or angry.  His creations are so human like that you can almost forget the can.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75" y="990601"/>
            <a:ext cx="360884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BEEB8-ECC2-44F2-AE9E-839151EF60BC}"/>
              </a:ext>
            </a:extLst>
          </p:cNvPr>
          <p:cNvSpPr txBox="1"/>
          <p:nvPr/>
        </p:nvSpPr>
        <p:spPr>
          <a:xfrm>
            <a:off x="1417505" y="158601"/>
            <a:ext cx="5486400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+mj-lt"/>
              </a:rPr>
              <a:t>“I do not crush, they already are”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1A4F8-9027-461E-BBA8-2F2B37FEA1E3}"/>
              </a:ext>
            </a:extLst>
          </p:cNvPr>
          <p:cNvSpPr/>
          <p:nvPr/>
        </p:nvSpPr>
        <p:spPr>
          <a:xfrm>
            <a:off x="131244" y="4343400"/>
            <a:ext cx="5155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Are you ready to begin your artistic adventure ?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4ABDE-C652-4FC1-A4E3-F82EA739857D}"/>
              </a:ext>
            </a:extLst>
          </p:cNvPr>
          <p:cNvSpPr txBox="1"/>
          <p:nvPr/>
        </p:nvSpPr>
        <p:spPr>
          <a:xfrm>
            <a:off x="1905000" y="152400"/>
            <a:ext cx="54864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Materials Needed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4663D0-96D8-499D-8146-BFDD8A5CAAC5}"/>
              </a:ext>
            </a:extLst>
          </p:cNvPr>
          <p:cNvSpPr/>
          <p:nvPr/>
        </p:nvSpPr>
        <p:spPr>
          <a:xfrm>
            <a:off x="571500" y="1981200"/>
            <a:ext cx="8267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/>
              <a:t>Empty soda cans </a:t>
            </a:r>
          </a:p>
          <a:p>
            <a:pPr algn="ctr"/>
            <a:r>
              <a:rPr lang="en-US" sz="3200" dirty="0"/>
              <a:t>• Construction paper </a:t>
            </a:r>
          </a:p>
          <a:p>
            <a:pPr algn="ctr"/>
            <a:r>
              <a:rPr lang="en-US" sz="3200" dirty="0"/>
              <a:t>• Permanent paint </a:t>
            </a:r>
          </a:p>
          <a:p>
            <a:pPr algn="ctr"/>
            <a:r>
              <a:rPr lang="en-US" sz="3200" dirty="0"/>
              <a:t>• Colored Sharpies </a:t>
            </a:r>
          </a:p>
          <a:p>
            <a:pPr algn="ctr"/>
            <a:r>
              <a:rPr lang="en-US" sz="3200" dirty="0"/>
              <a:t>• Squeezable paint/puffy paint </a:t>
            </a:r>
          </a:p>
          <a:p>
            <a:pPr algn="ctr"/>
            <a:r>
              <a:rPr lang="en-US" sz="3200" dirty="0"/>
              <a:t>• Glue</a:t>
            </a:r>
          </a:p>
        </p:txBody>
      </p:sp>
    </p:spTree>
    <p:extLst>
      <p:ext uri="{BB962C8B-B14F-4D97-AF65-F5344CB8AC3E}">
        <p14:creationId xmlns:p14="http://schemas.microsoft.com/office/powerpoint/2010/main" val="298198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2D4A1-5864-4F06-A524-D303059CC3C7}"/>
              </a:ext>
            </a:extLst>
          </p:cNvPr>
          <p:cNvSpPr txBox="1"/>
          <p:nvPr/>
        </p:nvSpPr>
        <p:spPr>
          <a:xfrm>
            <a:off x="1771999" y="61707"/>
            <a:ext cx="394300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Instructions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31F1A0-9996-4C29-A1D2-435E16A28FDF}"/>
              </a:ext>
            </a:extLst>
          </p:cNvPr>
          <p:cNvSpPr/>
          <p:nvPr/>
        </p:nvSpPr>
        <p:spPr>
          <a:xfrm>
            <a:off x="11185" y="59893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ucida grande"/>
              </a:rPr>
              <a:t>Step 1  </a:t>
            </a:r>
          </a:p>
          <a:p>
            <a:r>
              <a:rPr lang="en-US" sz="1600" dirty="0">
                <a:solidFill>
                  <a:srgbClr val="333333"/>
                </a:solidFill>
                <a:latin typeface="lucida grande"/>
              </a:rPr>
              <a:t>Pick a can and a piece of colored construction paper</a:t>
            </a:r>
            <a:r>
              <a:rPr lang="en-US" sz="1200" dirty="0">
                <a:solidFill>
                  <a:srgbClr val="333333"/>
                </a:solidFill>
                <a:latin typeface="lucida grande"/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B467E2-4E55-4D30-922E-BE15DA5C3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9" y="1845752"/>
            <a:ext cx="1447800" cy="9435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C0DE6C-83DD-4B50-9315-9C8B30F05A83}"/>
              </a:ext>
            </a:extLst>
          </p:cNvPr>
          <p:cNvSpPr/>
          <p:nvPr/>
        </p:nvSpPr>
        <p:spPr>
          <a:xfrm>
            <a:off x="11185" y="1235793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ucida grande"/>
              </a:rPr>
              <a:t>Step 2  </a:t>
            </a:r>
          </a:p>
          <a:p>
            <a:r>
              <a:rPr lang="en-US" sz="1600" dirty="0">
                <a:solidFill>
                  <a:srgbClr val="333333"/>
                </a:solidFill>
                <a:latin typeface="lucida grande"/>
              </a:rPr>
              <a:t>Attach can to paper using glue. Adult will do this.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4AA3AA-6EE4-4BF4-A30B-7BFCE9A21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33" y="955827"/>
            <a:ext cx="1484551" cy="19794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2C2CF5-F5DA-490E-B294-AD5A6EB744E0}"/>
              </a:ext>
            </a:extLst>
          </p:cNvPr>
          <p:cNvSpPr/>
          <p:nvPr/>
        </p:nvSpPr>
        <p:spPr>
          <a:xfrm>
            <a:off x="20831" y="270150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ucida grande"/>
              </a:rPr>
              <a:t>Step 3 </a:t>
            </a:r>
          </a:p>
          <a:p>
            <a:r>
              <a:rPr lang="en-US" sz="1600" dirty="0">
                <a:solidFill>
                  <a:srgbClr val="333333"/>
                </a:solidFill>
                <a:latin typeface="lucida grande"/>
              </a:rPr>
              <a:t>Design a background for the can.  Draw the border first using a sharpie to create patterns.  Patterns can just be lines, or squiggles with no facial details for the background.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09901A-AE8D-47D1-8FE1-EE2C64F6A757}"/>
              </a:ext>
            </a:extLst>
          </p:cNvPr>
          <p:cNvSpPr/>
          <p:nvPr/>
        </p:nvSpPr>
        <p:spPr>
          <a:xfrm>
            <a:off x="11185" y="354531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ucida grande"/>
              </a:rPr>
              <a:t>Step 4 </a:t>
            </a:r>
            <a:endParaRPr lang="en-US" dirty="0">
              <a:solidFill>
                <a:srgbClr val="333333"/>
              </a:solidFill>
              <a:latin typeface="lucida grande"/>
            </a:endParaRPr>
          </a:p>
          <a:p>
            <a:r>
              <a:rPr lang="en-US" sz="1600" dirty="0">
                <a:solidFill>
                  <a:srgbClr val="333333"/>
                </a:solidFill>
                <a:latin typeface="lucida grande"/>
              </a:rPr>
              <a:t>Use permanent paint to design the face. Use puffy paint to outline the face features: eyes, eyebrows, hair, mouth and nose.  After you have done outlines go ahead and dot all borders with an accent puff paint.  </a:t>
            </a:r>
            <a:endParaRPr lang="en-US" sz="1600" dirty="0"/>
          </a:p>
          <a:p>
            <a:r>
              <a:rPr lang="en-US" b="1" dirty="0">
                <a:solidFill>
                  <a:srgbClr val="333333"/>
                </a:solidFill>
                <a:latin typeface="lucida grande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ECD2FB-A64C-4693-ADA1-F8CA6356C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6" y="4671646"/>
            <a:ext cx="1595793" cy="2127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B548A3-80F9-494E-80A2-DD1C17A9F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49643"/>
            <a:ext cx="1713477" cy="2284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55534A-97F6-44E0-8D53-268F5D8E0B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20660" r="19967" b="20941"/>
          <a:stretch/>
        </p:blipFill>
        <p:spPr>
          <a:xfrm>
            <a:off x="5486400" y="4461218"/>
            <a:ext cx="1924830" cy="23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8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1.storage.canalblog.com/18/95/504965/79250086_p.jpg">
            <a:extLst>
              <a:ext uri="{FF2B5EF4-FFF2-40B4-BE49-F238E27FC236}">
                <a16:creationId xmlns:a16="http://schemas.microsoft.com/office/drawing/2014/main" id="{67B61603-A6AD-4B22-8114-6E8631EA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6" y="475377"/>
            <a:ext cx="30194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EB7334C-F44C-4C98-B9C2-94A6099E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13477"/>
            <a:ext cx="3017202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57D3B-2E8B-4A55-AEBF-DDA0EF065D47}"/>
              </a:ext>
            </a:extLst>
          </p:cNvPr>
          <p:cNvSpPr txBox="1"/>
          <p:nvPr/>
        </p:nvSpPr>
        <p:spPr>
          <a:xfrm>
            <a:off x="1828800" y="4876800"/>
            <a:ext cx="54864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+mj-l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69858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414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lucida grande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Richland School District Two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 Hulsey</dc:creator>
  <cp:lastModifiedBy>Karen R</cp:lastModifiedBy>
  <cp:revision>21</cp:revision>
  <dcterms:created xsi:type="dcterms:W3CDTF">2012-08-13T19:39:32Z</dcterms:created>
  <dcterms:modified xsi:type="dcterms:W3CDTF">2018-03-30T05:09:50Z</dcterms:modified>
</cp:coreProperties>
</file>