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R" userId="d62c0a332284639f" providerId="LiveId" clId="{4F4450EB-0E55-450D-8D62-709ED9575E4F}"/>
    <pc:docChg chg="custSel addSld modSld sldOrd">
      <pc:chgData name="Karen R" userId="d62c0a332284639f" providerId="LiveId" clId="{4F4450EB-0E55-450D-8D62-709ED9575E4F}" dt="2018-05-01T15:56:44.717" v="1668" actId="1076"/>
      <pc:docMkLst>
        <pc:docMk/>
      </pc:docMkLst>
      <pc:sldChg chg="modSp">
        <pc:chgData name="Karen R" userId="d62c0a332284639f" providerId="LiveId" clId="{4F4450EB-0E55-450D-8D62-709ED9575E4F}" dt="2018-05-01T15:50:36.243" v="1367" actId="20577"/>
        <pc:sldMkLst>
          <pc:docMk/>
          <pc:sldMk cId="2047652301" sldId="256"/>
        </pc:sldMkLst>
        <pc:spChg chg="mod">
          <ac:chgData name="Karen R" userId="d62c0a332284639f" providerId="LiveId" clId="{4F4450EB-0E55-450D-8D62-709ED9575E4F}" dt="2018-05-01T15:50:25.139" v="1361" actId="20577"/>
          <ac:spMkLst>
            <pc:docMk/>
            <pc:sldMk cId="2047652301" sldId="256"/>
            <ac:spMk id="2" creationId="{CBE35230-03C3-4EB0-A318-4B1459251BAA}"/>
          </ac:spMkLst>
        </pc:spChg>
        <pc:spChg chg="mod">
          <ac:chgData name="Karen R" userId="d62c0a332284639f" providerId="LiveId" clId="{4F4450EB-0E55-450D-8D62-709ED9575E4F}" dt="2018-05-01T15:50:36.243" v="1367" actId="20577"/>
          <ac:spMkLst>
            <pc:docMk/>
            <pc:sldMk cId="2047652301" sldId="256"/>
            <ac:spMk id="3" creationId="{521CC44F-92BA-4CF7-9F24-594387997BD3}"/>
          </ac:spMkLst>
        </pc:spChg>
      </pc:sldChg>
      <pc:sldChg chg="addSp delSp modSp add">
        <pc:chgData name="Karen R" userId="d62c0a332284639f" providerId="LiveId" clId="{4F4450EB-0E55-450D-8D62-709ED9575E4F}" dt="2018-04-27T17:55:15.936" v="969" actId="1076"/>
        <pc:sldMkLst>
          <pc:docMk/>
          <pc:sldMk cId="2107984077" sldId="261"/>
        </pc:sldMkLst>
        <pc:spChg chg="add mod">
          <ac:chgData name="Karen R" userId="d62c0a332284639f" providerId="LiveId" clId="{4F4450EB-0E55-450D-8D62-709ED9575E4F}" dt="2018-04-27T17:35:52.449" v="2" actId="931"/>
          <ac:spMkLst>
            <pc:docMk/>
            <pc:sldMk cId="2107984077" sldId="261"/>
            <ac:spMk id="4" creationId="{80C91E5A-ACB3-4B47-9CC9-EB000A35BA1D}"/>
          </ac:spMkLst>
        </pc:spChg>
        <pc:spChg chg="add del mod">
          <ac:chgData name="Karen R" userId="d62c0a332284639f" providerId="LiveId" clId="{4F4450EB-0E55-450D-8D62-709ED9575E4F}" dt="2018-04-27T17:37:31.132" v="17" actId="478"/>
          <ac:spMkLst>
            <pc:docMk/>
            <pc:sldMk cId="2107984077" sldId="261"/>
            <ac:spMk id="7" creationId="{2A9F6354-5FCF-4AAF-9E2A-62B09A96F487}"/>
          </ac:spMkLst>
        </pc:spChg>
        <pc:spChg chg="add mod">
          <ac:chgData name="Karen R" userId="d62c0a332284639f" providerId="LiveId" clId="{4F4450EB-0E55-450D-8D62-709ED9575E4F}" dt="2018-04-27T17:55:15.936" v="969" actId="1076"/>
          <ac:spMkLst>
            <pc:docMk/>
            <pc:sldMk cId="2107984077" sldId="261"/>
            <ac:spMk id="8" creationId="{8BC2EFBA-D160-499B-9397-FFE59A35A0CB}"/>
          </ac:spMkLst>
        </pc:spChg>
        <pc:picChg chg="add del mod modCrop">
          <ac:chgData name="Karen R" userId="d62c0a332284639f" providerId="LiveId" clId="{4F4450EB-0E55-450D-8D62-709ED9575E4F}" dt="2018-04-27T17:41:14.524" v="33" actId="478"/>
          <ac:picMkLst>
            <pc:docMk/>
            <pc:sldMk cId="2107984077" sldId="261"/>
            <ac:picMk id="3" creationId="{E5065172-1463-4B9F-9DE6-48A6BC048C87}"/>
          </ac:picMkLst>
        </pc:picChg>
        <pc:picChg chg="add mod">
          <ac:chgData name="Karen R" userId="d62c0a332284639f" providerId="LiveId" clId="{4F4450EB-0E55-450D-8D62-709ED9575E4F}" dt="2018-04-27T17:54:20.886" v="898" actId="1076"/>
          <ac:picMkLst>
            <pc:docMk/>
            <pc:sldMk cId="2107984077" sldId="261"/>
            <ac:picMk id="6" creationId="{F8CFE4A2-4DC3-488B-8834-41F310BFADA9}"/>
          </ac:picMkLst>
        </pc:picChg>
        <pc:picChg chg="add mod">
          <ac:chgData name="Karen R" userId="d62c0a332284639f" providerId="LiveId" clId="{4F4450EB-0E55-450D-8D62-709ED9575E4F}" dt="2018-04-27T17:54:17.245" v="897" actId="1076"/>
          <ac:picMkLst>
            <pc:docMk/>
            <pc:sldMk cId="2107984077" sldId="261"/>
            <ac:picMk id="4098" creationId="{952586FA-2BB9-4554-BA4E-623AA4967E5F}"/>
          </ac:picMkLst>
        </pc:picChg>
        <pc:picChg chg="add mod modCrop">
          <ac:chgData name="Karen R" userId="d62c0a332284639f" providerId="LiveId" clId="{4F4450EB-0E55-450D-8D62-709ED9575E4F}" dt="2018-04-27T17:54:11.256" v="895" actId="1076"/>
          <ac:picMkLst>
            <pc:docMk/>
            <pc:sldMk cId="2107984077" sldId="261"/>
            <ac:picMk id="4100" creationId="{FC50CBBA-0035-486F-B2CB-FF52886924F1}"/>
          </ac:picMkLst>
        </pc:picChg>
        <pc:picChg chg="add mod">
          <ac:chgData name="Karen R" userId="d62c0a332284639f" providerId="LiveId" clId="{4F4450EB-0E55-450D-8D62-709ED9575E4F}" dt="2018-04-27T17:54:07.988" v="894" actId="1076"/>
          <ac:picMkLst>
            <pc:docMk/>
            <pc:sldMk cId="2107984077" sldId="261"/>
            <ac:picMk id="4102" creationId="{2D72981F-ED0B-4988-8C5D-99C371A06276}"/>
          </ac:picMkLst>
        </pc:picChg>
        <pc:picChg chg="add mod modCrop">
          <ac:chgData name="Karen R" userId="d62c0a332284639f" providerId="LiveId" clId="{4F4450EB-0E55-450D-8D62-709ED9575E4F}" dt="2018-04-27T17:54:14.289" v="896" actId="1076"/>
          <ac:picMkLst>
            <pc:docMk/>
            <pc:sldMk cId="2107984077" sldId="261"/>
            <ac:picMk id="4104" creationId="{C59C9A86-4FD0-49AD-A6BB-0078C4817B33}"/>
          </ac:picMkLst>
        </pc:picChg>
      </pc:sldChg>
      <pc:sldChg chg="addSp delSp modSp add ord">
        <pc:chgData name="Karen R" userId="d62c0a332284639f" providerId="LiveId" clId="{4F4450EB-0E55-450D-8D62-709ED9575E4F}" dt="2018-04-30T03:36:45.975" v="1355" actId="14100"/>
        <pc:sldMkLst>
          <pc:docMk/>
          <pc:sldMk cId="4046220730" sldId="262"/>
        </pc:sldMkLst>
        <pc:spChg chg="mod">
          <ac:chgData name="Karen R" userId="d62c0a332284639f" providerId="LiveId" clId="{4F4450EB-0E55-450D-8D62-709ED9575E4F}" dt="2018-04-27T17:58:14.445" v="1152" actId="1076"/>
          <ac:spMkLst>
            <pc:docMk/>
            <pc:sldMk cId="4046220730" sldId="262"/>
            <ac:spMk id="2" creationId="{08FF4007-FCC1-412D-93EA-70525AD1062C}"/>
          </ac:spMkLst>
        </pc:spChg>
        <pc:spChg chg="del">
          <ac:chgData name="Karen R" userId="d62c0a332284639f" providerId="LiveId" clId="{4F4450EB-0E55-450D-8D62-709ED9575E4F}" dt="2018-04-27T17:49:02.476" v="423" actId="478"/>
          <ac:spMkLst>
            <pc:docMk/>
            <pc:sldMk cId="4046220730" sldId="262"/>
            <ac:spMk id="3" creationId="{BEEAC7B4-DC68-416D-881E-4A69F565621C}"/>
          </ac:spMkLst>
        </pc:spChg>
        <pc:spChg chg="mod">
          <ac:chgData name="Karen R" userId="d62c0a332284639f" providerId="LiveId" clId="{4F4450EB-0E55-450D-8D62-709ED9575E4F}" dt="2018-04-30T03:32:40.572" v="1228" actId="20577"/>
          <ac:spMkLst>
            <pc:docMk/>
            <pc:sldMk cId="4046220730" sldId="262"/>
            <ac:spMk id="4" creationId="{8F13A587-8EC8-4B50-9CC8-24C5903558BD}"/>
          </ac:spMkLst>
        </pc:spChg>
        <pc:spChg chg="add mod">
          <ac:chgData name="Karen R" userId="d62c0a332284639f" providerId="LiveId" clId="{4F4450EB-0E55-450D-8D62-709ED9575E4F}" dt="2018-04-27T17:58:07.991" v="1151" actId="1035"/>
          <ac:spMkLst>
            <pc:docMk/>
            <pc:sldMk cId="4046220730" sldId="262"/>
            <ac:spMk id="5" creationId="{E610BCAC-8B98-40CB-A323-A0355401C509}"/>
          </ac:spMkLst>
        </pc:spChg>
        <pc:spChg chg="add del">
          <ac:chgData name="Karen R" userId="d62c0a332284639f" providerId="LiveId" clId="{4F4450EB-0E55-450D-8D62-709ED9575E4F}" dt="2018-04-27T17:49:19.909" v="427" actId="14100"/>
          <ac:spMkLst>
            <pc:docMk/>
            <pc:sldMk cId="4046220730" sldId="262"/>
            <ac:spMk id="6" creationId="{544568CE-B01B-4689-A019-0E6F75C83EEE}"/>
          </ac:spMkLst>
        </pc:spChg>
        <pc:spChg chg="add mod">
          <ac:chgData name="Karen R" userId="d62c0a332284639f" providerId="LiveId" clId="{4F4450EB-0E55-450D-8D62-709ED9575E4F}" dt="2018-04-30T03:35:56.844" v="1354" actId="15"/>
          <ac:spMkLst>
            <pc:docMk/>
            <pc:sldMk cId="4046220730" sldId="262"/>
            <ac:spMk id="7" creationId="{F6B49E15-AAD3-4F6C-9F32-56BE7E9FE7C0}"/>
          </ac:spMkLst>
        </pc:spChg>
        <pc:picChg chg="add mod modCrop">
          <ac:chgData name="Karen R" userId="d62c0a332284639f" providerId="LiveId" clId="{4F4450EB-0E55-450D-8D62-709ED9575E4F}" dt="2018-04-30T03:36:45.975" v="1355" actId="14100"/>
          <ac:picMkLst>
            <pc:docMk/>
            <pc:sldMk cId="4046220730" sldId="262"/>
            <ac:picMk id="9" creationId="{5E331AF4-0C2B-428B-B40F-75251FBC568C}"/>
          </ac:picMkLst>
        </pc:picChg>
      </pc:sldChg>
      <pc:sldChg chg="addSp modSp add">
        <pc:chgData name="Karen R" userId="d62c0a332284639f" providerId="LiveId" clId="{4F4450EB-0E55-450D-8D62-709ED9575E4F}" dt="2018-05-01T15:56:44.717" v="1668" actId="1076"/>
        <pc:sldMkLst>
          <pc:docMk/>
          <pc:sldMk cId="1058296203" sldId="263"/>
        </pc:sldMkLst>
        <pc:spChg chg="add mod">
          <ac:chgData name="Karen R" userId="d62c0a332284639f" providerId="LiveId" clId="{4F4450EB-0E55-450D-8D62-709ED9575E4F}" dt="2018-05-01T15:54:21.631" v="1626" actId="1076"/>
          <ac:spMkLst>
            <pc:docMk/>
            <pc:sldMk cId="1058296203" sldId="263"/>
            <ac:spMk id="2" creationId="{54E72319-87E7-4E56-A82F-339C7C249D15}"/>
          </ac:spMkLst>
        </pc:spChg>
        <pc:spChg chg="add mod">
          <ac:chgData name="Karen R" userId="d62c0a332284639f" providerId="LiveId" clId="{4F4450EB-0E55-450D-8D62-709ED9575E4F}" dt="2018-05-01T15:54:36.989" v="1640" actId="20577"/>
          <ac:spMkLst>
            <pc:docMk/>
            <pc:sldMk cId="1058296203" sldId="263"/>
            <ac:spMk id="3" creationId="{F3D8CE29-1972-4750-BF6C-6473294DE9EB}"/>
          </ac:spMkLst>
        </pc:spChg>
        <pc:spChg chg="add mod">
          <ac:chgData name="Karen R" userId="d62c0a332284639f" providerId="LiveId" clId="{4F4450EB-0E55-450D-8D62-709ED9575E4F}" dt="2018-05-01T15:56:31.227" v="1662" actId="1076"/>
          <ac:spMkLst>
            <pc:docMk/>
            <pc:sldMk cId="1058296203" sldId="263"/>
            <ac:spMk id="6" creationId="{C3BAECB3-BC5E-4364-8DB5-0CE656B4D8BD}"/>
          </ac:spMkLst>
        </pc:spChg>
        <pc:spChg chg="add mod">
          <ac:chgData name="Karen R" userId="d62c0a332284639f" providerId="LiveId" clId="{4F4450EB-0E55-450D-8D62-709ED9575E4F}" dt="2018-05-01T15:56:44.717" v="1668" actId="1076"/>
          <ac:spMkLst>
            <pc:docMk/>
            <pc:sldMk cId="1058296203" sldId="263"/>
            <ac:spMk id="7" creationId="{1F5759A5-C500-4487-96FF-28D58DD060E4}"/>
          </ac:spMkLst>
        </pc:spChg>
        <pc:picChg chg="add mod modCrop">
          <ac:chgData name="Karen R" userId="d62c0a332284639f" providerId="LiveId" clId="{4F4450EB-0E55-450D-8D62-709ED9575E4F}" dt="2018-05-01T15:56:06.345" v="1647" actId="1076"/>
          <ac:picMkLst>
            <pc:docMk/>
            <pc:sldMk cId="1058296203" sldId="263"/>
            <ac:picMk id="5" creationId="{B56165D9-F459-42F7-BEC4-656F9C6512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E1475-F5DA-4566-86D6-01A7479E7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C4650A-90F0-467C-99F3-D9780DBE4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8D011-A337-4688-885D-4E177A76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F41D-14F5-4923-BB17-13C38000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EE8-B4A2-41E3-9AC1-E9512EE5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9176-195B-47E8-AB73-542D58BD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8A1F4-1369-477F-AC6C-C7713F384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6CA8-0EA2-4D40-9F01-1E0110C8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8391A-A997-46C3-A1FC-64B844DF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1EA7D-7AAF-4A94-A140-47ABA451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169925-463E-4E4E-8A4D-C395E249F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8067B-4B84-4207-BD27-C3331F6DF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CDA20-CBDC-4EBD-B851-CB5ADF04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4A7B5-A22E-4D6B-9404-493AF48B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F3BBE-8877-40B7-9B47-E4503FE0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9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D638-39E0-40F3-BA97-F302C60D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D1396-8672-4B3E-B49D-91D9AEB2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3E00-6A20-442B-9794-A96E9370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3C9A-F6CC-45FE-A952-EB0FF108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6E7B0-A340-4EDF-88E3-68B8E493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E439-0ECD-4002-A4BA-CEF72964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F1AF9-AC56-43FF-83B3-34E60EC6D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FBD2D-A68D-48A4-A2FA-317B0971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D0702-03EA-48A6-8362-F09DFC74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517B-2AC0-4EE3-8B29-9B1D4C0A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6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5EE8-CC32-41DC-A9C5-8704FD1F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273F9-6CF7-46C8-A4E4-490471C65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833E1-50C0-4533-9BCF-7B4821EAF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B0CE4-09F7-4081-85EE-1E93C297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48AE2-0D62-4596-B6E3-487B67F9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A7194-8A95-4002-A1BB-B89A0B9C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6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DA6E-915E-4BD4-A2C8-6E4A2500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160E9-6008-4015-88BC-7541D7A6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E52C4-6E59-403C-A624-4C30E4AC7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E1EA8-0C60-4DEA-BC16-EE6EE345B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B1603-6B3B-47DA-9CD3-8589624DD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65B36-EA29-467E-A3D2-89ABB6AA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42670-1E5B-416E-BB1A-CAFD3E3D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750CE-50F3-48E0-B791-28446B90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3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91760-261C-4457-97EF-0616A75A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63D17-1204-4F27-98A4-F7734BFD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8335D-79A5-447F-A4F4-52CD0728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B5D02-C43A-4D91-A20E-4A90D2E6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07FD0-BE8E-480B-8463-AA363677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CC29D-A90C-426F-A7D6-17DA6DBA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EA0C-2949-41C5-8D01-1720A6BF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9765-637C-4103-8E45-5ECCACDB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0A9E0-FEE1-4E76-8102-063C385D0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62AB9-26AF-40B4-A7BC-3CE216645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667CD-3446-4322-AD5E-2AEF3517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85413-CB07-454E-A65E-BE5C3B4C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D4D11-34ED-4BD1-BA5E-1C395094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7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0F52-2FB1-4F62-8CD6-FC7FC695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115CC-CEBA-41D0-9818-594E20F07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68CAB-FFD0-4971-BD55-5C6AC2163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864CC-3F71-4975-AD41-8AEA49BE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AD886-F243-4245-AE00-D5A8FFF5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74B69-7378-4C29-9F4F-1552A125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2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CB4A4F-BDBE-48CA-958A-42CB9B4E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7C604-99B1-4E3B-BBE7-6BECCFA7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8851D-1E20-4629-B107-849EF37DD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923B-679D-46EC-8412-213550D314E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B8CDB-D3D7-4B45-A7FA-ADE05CE70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EAE4-9DA8-4421-B562-3BA5FB1C7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159C6-8C62-4B6E-94A3-BE39B5A18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4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nnafly.squidoo.com/gifts-for-13-14-year-old-girl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2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www.flickr.com/photos/alea-mosaic/2197683750/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nnafly.squidoo.com/gifts-for-13-14-year-old-girls" TargetMode="External"/><Relationship Id="rId5" Type="http://schemas.openxmlformats.org/officeDocument/2006/relationships/image" Target="../media/image1.jpg"/><Relationship Id="rId4" Type="http://schemas.openxmlformats.org/officeDocument/2006/relationships/hyperlink" Target="https://creativecommons.org/licenses/by-nc-sa/2.0/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44627-FFBD-40C5-96CB-270EDD0AA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671" b="169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FBCB95-389E-4A3B-A32D-E5E26CD8F9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1554" y="1931495"/>
            <a:ext cx="8368893" cy="2995011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A4E45-233B-4B5C-B9A3-2791BF6FC7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7212" y="2093976"/>
            <a:ext cx="8037576" cy="2670048"/>
          </a:xfrm>
          <a:prstGeom prst="rect">
            <a:avLst/>
          </a:prstGeom>
          <a:noFill/>
          <a:ln w="190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5230-03C3-4EB0-A318-4B1459251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1804" y="2280543"/>
            <a:ext cx="7708392" cy="1617688"/>
          </a:xfrm>
        </p:spPr>
        <p:txBody>
          <a:bodyPr>
            <a:normAutofit/>
          </a:bodyPr>
          <a:lstStyle/>
          <a:p>
            <a:r>
              <a:rPr lang="en-US" dirty="0"/>
              <a:t>Mosaics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CC44F-92BA-4CF7-9F24-594387997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1804" y="3898231"/>
            <a:ext cx="7708392" cy="699091"/>
          </a:xfrm>
        </p:spPr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Grade Glass Mosaic Tile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3F7D6-C907-417B-9925-687C4C98E755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gonnafly.squidoo.com/gifts-for-13-14-year-old-girls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2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52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saic mesopotamia">
            <a:extLst>
              <a:ext uri="{FF2B5EF4-FFF2-40B4-BE49-F238E27FC236}">
                <a16:creationId xmlns:a16="http://schemas.microsoft.com/office/drawing/2014/main" id="{2AD275D2-B419-4BC6-8FBA-A0676A631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A5E7A-C8DE-4CE5-98DD-2FBDAF5A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Mosaic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69D2C-0D78-4FB3-A751-F0FF420AB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037144"/>
            <a:ext cx="3882558" cy="418667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A mosaic is a picture or pattern made with small pieces.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Historically they were made of ceramic tile or stone which was set into cement.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Some Mesopotamian decorations made of small ceramic cones have been found on columns, from 3000 BCE, have been found in modern day Iraq. </a:t>
            </a:r>
          </a:p>
        </p:txBody>
      </p:sp>
    </p:spTree>
    <p:extLst>
      <p:ext uri="{BB962C8B-B14F-4D97-AF65-F5344CB8AC3E}">
        <p14:creationId xmlns:p14="http://schemas.microsoft.com/office/powerpoint/2010/main" val="264228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8603C-DFAF-4392-A3C8-9486F247A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0206" y="3220054"/>
            <a:ext cx="4206774" cy="35100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Romans and other ancient people made elaborate mosaics which covered whole floors, walls or even buildings.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Mosaics were practical because they were easy to wash and helped to keep the house cool. They were also beautiful.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Today we make mosaics with many different materials for many different purposes.</a:t>
            </a:r>
          </a:p>
        </p:txBody>
      </p:sp>
      <p:pic>
        <p:nvPicPr>
          <p:cNvPr id="2050" name="Picture 2" descr="Mosaic with a Peacock and Flowers">
            <a:extLst>
              <a:ext uri="{FF2B5EF4-FFF2-40B4-BE49-F238E27FC236}">
                <a16:creationId xmlns:a16="http://schemas.microsoft.com/office/drawing/2014/main" id="{AE45BEE2-D018-493D-9597-51D48BDF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7" y="3406905"/>
            <a:ext cx="3510284" cy="30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4F9C6-E43B-4BEA-AA99-4C9B54CC38DB}"/>
              </a:ext>
            </a:extLst>
          </p:cNvPr>
          <p:cNvSpPr txBox="1"/>
          <p:nvPr/>
        </p:nvSpPr>
        <p:spPr>
          <a:xfrm>
            <a:off x="637690" y="6422301"/>
            <a:ext cx="351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Peacock floor mosaic from the 3</a:t>
            </a:r>
            <a:r>
              <a:rPr lang="en-US" sz="1400" baseline="30000" dirty="0"/>
              <a:t>rd</a:t>
            </a:r>
            <a:r>
              <a:rPr lang="en-US" sz="1400" dirty="0"/>
              <a:t> century</a:t>
            </a:r>
          </a:p>
        </p:txBody>
      </p:sp>
      <p:pic>
        <p:nvPicPr>
          <p:cNvPr id="2052" name="Picture 4" descr="http://www.therunawayitalian.com/wp-content/uploads/2017/10/Mosaic-Ravenna-730x410.jpg">
            <a:extLst>
              <a:ext uri="{FF2B5EF4-FFF2-40B4-BE49-F238E27FC236}">
                <a16:creationId xmlns:a16="http://schemas.microsoft.com/office/drawing/2014/main" id="{68E2A9CE-EA19-49C3-AED5-A1F93310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2" y="127922"/>
            <a:ext cx="5102225" cy="286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19403-92B0-4C58-866E-A45D88D56525}"/>
              </a:ext>
            </a:extLst>
          </p:cNvPr>
          <p:cNvSpPr txBox="1"/>
          <p:nvPr/>
        </p:nvSpPr>
        <p:spPr>
          <a:xfrm>
            <a:off x="295303" y="2977213"/>
            <a:ext cx="4040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Ceiling mosaic in Ravenna, Italy from the 6</a:t>
            </a:r>
            <a:r>
              <a:rPr lang="en-US" sz="1400" baseline="30000" dirty="0"/>
              <a:t>th</a:t>
            </a:r>
            <a:r>
              <a:rPr lang="en-US" sz="1400" dirty="0"/>
              <a:t> century</a:t>
            </a:r>
          </a:p>
        </p:txBody>
      </p:sp>
      <p:pic>
        <p:nvPicPr>
          <p:cNvPr id="2054" name="Picture 6" descr="Header">
            <a:extLst>
              <a:ext uri="{FF2B5EF4-FFF2-40B4-BE49-F238E27FC236}">
                <a16:creationId xmlns:a16="http://schemas.microsoft.com/office/drawing/2014/main" id="{949B0DD5-6A10-4160-B6F2-AA3083AA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87" y="127922"/>
            <a:ext cx="4454234" cy="29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C49A9-2CD7-4C56-9E13-A3F7E54DF21A}"/>
              </a:ext>
            </a:extLst>
          </p:cNvPr>
          <p:cNvSpPr txBox="1"/>
          <p:nvPr/>
        </p:nvSpPr>
        <p:spPr>
          <a:xfrm>
            <a:off x="5996030" y="240555"/>
            <a:ext cx="14044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Mosaic depicting Alexander the Great discovered in Israel from the 5</a:t>
            </a:r>
            <a:r>
              <a:rPr lang="en-US" sz="1400" baseline="30000" dirty="0"/>
              <a:t>th</a:t>
            </a:r>
            <a:r>
              <a:rPr lang="en-US" sz="1400" dirty="0"/>
              <a:t> century</a:t>
            </a:r>
          </a:p>
        </p:txBody>
      </p:sp>
      <p:pic>
        <p:nvPicPr>
          <p:cNvPr id="2056" name="Picture 8" descr="Right-hand head of Aztec double-headed serpent, British Museum">
            <a:extLst>
              <a:ext uri="{FF2B5EF4-FFF2-40B4-BE49-F238E27FC236}">
                <a16:creationId xmlns:a16="http://schemas.microsoft.com/office/drawing/2014/main" id="{67711382-47B5-423D-940B-3A89DE7B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12" y="3750128"/>
            <a:ext cx="3480372" cy="282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60CD-2E96-45D7-B1AC-1B4A54DF1113}"/>
              </a:ext>
            </a:extLst>
          </p:cNvPr>
          <p:cNvSpPr txBox="1"/>
          <p:nvPr/>
        </p:nvSpPr>
        <p:spPr>
          <a:xfrm>
            <a:off x="8936581" y="3406905"/>
            <a:ext cx="353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Aztec mosaic from the 15</a:t>
            </a:r>
            <a:r>
              <a:rPr lang="en-US" sz="1400" baseline="30000" dirty="0"/>
              <a:t>th</a:t>
            </a:r>
            <a:r>
              <a:rPr lang="en-US" sz="1400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42508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4500-5086-466D-9EA5-17265759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17" y="322730"/>
            <a:ext cx="3932237" cy="539376"/>
          </a:xfrm>
        </p:spPr>
        <p:txBody>
          <a:bodyPr/>
          <a:lstStyle/>
          <a:p>
            <a:r>
              <a:rPr lang="en-US" dirty="0"/>
              <a:t>Modern Mosaics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90BD2-DD11-4F11-8475-BD1085301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447" y="862106"/>
            <a:ext cx="3932237" cy="26766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Mosaics have developed into a popular craft and art, and are not limited to professionals.</a:t>
            </a:r>
            <a:endParaRPr lang="en-US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Today's artisans and crafters work with stone, ceramics, shells, art glass, mirror, beads, and even odd items like doll parts, pearls, or photographs.</a:t>
            </a:r>
          </a:p>
        </p:txBody>
      </p:sp>
      <p:pic>
        <p:nvPicPr>
          <p:cNvPr id="3074" name="Picture 2" descr="https://upload.wikimedia.org/wikipedia/en/4/47/Marcelo_de_Melo_Running_Rug.jpg">
            <a:extLst>
              <a:ext uri="{FF2B5EF4-FFF2-40B4-BE49-F238E27FC236}">
                <a16:creationId xmlns:a16="http://schemas.microsoft.com/office/drawing/2014/main" id="{3DDEC085-8ADF-4F0F-B9FD-8B409BA2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59" y="148104"/>
            <a:ext cx="37814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6741C-8800-4420-95B5-A52841396324}"/>
              </a:ext>
            </a:extLst>
          </p:cNvPr>
          <p:cNvSpPr txBox="1"/>
          <p:nvPr/>
        </p:nvSpPr>
        <p:spPr>
          <a:xfrm>
            <a:off x="5874870" y="2681754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Running Rug</a:t>
            </a:r>
            <a:r>
              <a:rPr lang="en-US" sz="1600" dirty="0"/>
              <a:t>, 2001</a:t>
            </a:r>
            <a:endParaRPr lang="en-US" sz="1600" i="1" dirty="0"/>
          </a:p>
        </p:txBody>
      </p:sp>
      <p:pic>
        <p:nvPicPr>
          <p:cNvPr id="3076" name="Picture 4" descr="https://upload.wikimedia.org/wikipedia/commons/4/45/Space_Invader_-_2007_-_Shoreditch_-_1.jpg">
            <a:extLst>
              <a:ext uri="{FF2B5EF4-FFF2-40B4-BE49-F238E27FC236}">
                <a16:creationId xmlns:a16="http://schemas.microsoft.com/office/drawing/2014/main" id="{2003449D-B5AE-45A5-A2B7-3719AB117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10109" b="9803"/>
          <a:stretch/>
        </p:blipFill>
        <p:spPr bwMode="auto">
          <a:xfrm>
            <a:off x="237051" y="3606877"/>
            <a:ext cx="3932237" cy="28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02F46C-78A1-482D-9643-C93C9F4FFFEF}"/>
              </a:ext>
            </a:extLst>
          </p:cNvPr>
          <p:cNvSpPr txBox="1"/>
          <p:nvPr/>
        </p:nvSpPr>
        <p:spPr>
          <a:xfrm>
            <a:off x="237051" y="6404223"/>
            <a:ext cx="3901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Videogame pixel art by French artist </a:t>
            </a:r>
            <a:r>
              <a:rPr lang="en-US" sz="1600" i="1" dirty="0"/>
              <a:t>Invader</a:t>
            </a:r>
          </a:p>
        </p:txBody>
      </p:sp>
      <p:pic>
        <p:nvPicPr>
          <p:cNvPr id="3078" name="Picture 6" descr="Image result for modern mosaic art">
            <a:extLst>
              <a:ext uri="{FF2B5EF4-FFF2-40B4-BE49-F238E27FC236}">
                <a16:creationId xmlns:a16="http://schemas.microsoft.com/office/drawing/2014/main" id="{141C5F48-BDF6-4629-B1D0-8E251428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30" y="482558"/>
            <a:ext cx="3254429" cy="50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BCCED-E349-4BF3-B97D-CBB117422F4F}"/>
              </a:ext>
            </a:extLst>
          </p:cNvPr>
          <p:cNvSpPr txBox="1"/>
          <p:nvPr/>
        </p:nvSpPr>
        <p:spPr>
          <a:xfrm>
            <a:off x="9249697" y="5558057"/>
            <a:ext cx="261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Trees mosaic by Sue </a:t>
            </a:r>
            <a:r>
              <a:rPr lang="en-US" sz="1600" i="1" dirty="0" err="1"/>
              <a:t>Giannott</a:t>
            </a:r>
            <a:endParaRPr lang="en-US" sz="1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ACA82-5744-40DB-AF55-ED9920830594}"/>
              </a:ext>
            </a:extLst>
          </p:cNvPr>
          <p:cNvSpPr txBox="1"/>
          <p:nvPr/>
        </p:nvSpPr>
        <p:spPr>
          <a:xfrm>
            <a:off x="5186409" y="6156204"/>
            <a:ext cx="251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Folla</a:t>
            </a:r>
            <a:r>
              <a:rPr lang="en-US" sz="1600" dirty="0"/>
              <a:t> by Luca </a:t>
            </a:r>
            <a:r>
              <a:rPr lang="en-US" sz="1600" dirty="0" err="1"/>
              <a:t>Barberini</a:t>
            </a:r>
            <a:r>
              <a:rPr lang="en-US" sz="1600" dirty="0"/>
              <a:t> 2009</a:t>
            </a:r>
            <a:endParaRPr lang="en-US" sz="1600" i="1" dirty="0"/>
          </a:p>
        </p:txBody>
      </p:sp>
      <p:pic>
        <p:nvPicPr>
          <p:cNvPr id="3082" name="Picture 10" descr="Related image">
            <a:extLst>
              <a:ext uri="{FF2B5EF4-FFF2-40B4-BE49-F238E27FC236}">
                <a16:creationId xmlns:a16="http://schemas.microsoft.com/office/drawing/2014/main" id="{82DBD9A9-22C5-4A81-95C0-942B328E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34" y="3050009"/>
            <a:ext cx="4545550" cy="30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070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osaic tile project">
            <a:extLst>
              <a:ext uri="{FF2B5EF4-FFF2-40B4-BE49-F238E27FC236}">
                <a16:creationId xmlns:a16="http://schemas.microsoft.com/office/drawing/2014/main" id="{952586FA-2BB9-4554-BA4E-623AA496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39" y="3537580"/>
            <a:ext cx="26670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91E5A-ACB3-4B47-9CC9-EB000A35BA1D}"/>
              </a:ext>
            </a:extLst>
          </p:cNvPr>
          <p:cNvSpPr txBox="1"/>
          <p:nvPr/>
        </p:nvSpPr>
        <p:spPr>
          <a:xfrm>
            <a:off x="2364548" y="6858000"/>
            <a:ext cx="7462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lickr.com/photos/alea-mosaic/219768375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2.0/"/>
              </a:rPr>
              <a:t>CC BY-NC-SA</a:t>
            </a:r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FE4A2-4DC3-488B-8834-41F310BFA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4643" y="113372"/>
            <a:ext cx="4460311" cy="3514725"/>
          </a:xfrm>
          <a:prstGeom prst="rect">
            <a:avLst/>
          </a:prstGeom>
        </p:spPr>
      </p:pic>
      <p:pic>
        <p:nvPicPr>
          <p:cNvPr id="4100" name="Picture 4" descr="https://craftyloveuk.files.wordpress.com/2012/04/finish.jpg?w=610&amp;h=457">
            <a:extLst>
              <a:ext uri="{FF2B5EF4-FFF2-40B4-BE49-F238E27FC236}">
                <a16:creationId xmlns:a16="http://schemas.microsoft.com/office/drawing/2014/main" id="{FC50CBBA-0035-486F-B2CB-FF5288692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8661" r="15851" b="6263"/>
          <a:stretch/>
        </p:blipFill>
        <p:spPr bwMode="auto">
          <a:xfrm>
            <a:off x="4035289" y="3857949"/>
            <a:ext cx="3172209" cy="29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mosaic coaster">
            <a:extLst>
              <a:ext uri="{FF2B5EF4-FFF2-40B4-BE49-F238E27FC236}">
                <a16:creationId xmlns:a16="http://schemas.microsoft.com/office/drawing/2014/main" id="{2D72981F-ED0B-4988-8C5D-99C371A0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0342"/>
            <a:ext cx="3638086" cy="28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mosaic coaster">
            <a:extLst>
              <a:ext uri="{FF2B5EF4-FFF2-40B4-BE49-F238E27FC236}">
                <a16:creationId xmlns:a16="http://schemas.microsoft.com/office/drawing/2014/main" id="{C59C9A86-4FD0-49AD-A6BB-0078C4817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4" b="51256"/>
          <a:stretch/>
        </p:blipFill>
        <p:spPr bwMode="auto">
          <a:xfrm>
            <a:off x="8464465" y="191004"/>
            <a:ext cx="3282098" cy="318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2EFBA-D160-499B-9397-FFE59A35A0CB}"/>
              </a:ext>
            </a:extLst>
          </p:cNvPr>
          <p:cNvSpPr txBox="1"/>
          <p:nvPr/>
        </p:nvSpPr>
        <p:spPr>
          <a:xfrm>
            <a:off x="5071586" y="631672"/>
            <a:ext cx="2823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Let’s create some art!</a:t>
            </a:r>
          </a:p>
        </p:txBody>
      </p:sp>
    </p:spTree>
    <p:extLst>
      <p:ext uri="{BB962C8B-B14F-4D97-AF65-F5344CB8AC3E}">
        <p14:creationId xmlns:p14="http://schemas.microsoft.com/office/powerpoint/2010/main" val="210798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4007-FCC1-412D-93EA-70525AD1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3187"/>
            <a:ext cx="3932237" cy="619246"/>
          </a:xfrm>
        </p:spPr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3A587-8EC8-4B50-9CC8-24C590355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35934"/>
            <a:ext cx="3932237" cy="48330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4”x4” 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 template to arrange your glass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Weldbond</a:t>
            </a:r>
            <a:r>
              <a:rPr lang="en-US" dirty="0"/>
              <a:t> glue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Pieces of craft glass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Remember – THIS IS GLASS! The edges are dull, but they can still cut you. Please be careful when handling the pieces of glass.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10BCAC-8B98-40CB-A323-A0355401C509}"/>
              </a:ext>
            </a:extLst>
          </p:cNvPr>
          <p:cNvSpPr txBox="1">
            <a:spLocks/>
          </p:cNvSpPr>
          <p:nvPr/>
        </p:nvSpPr>
        <p:spPr>
          <a:xfrm>
            <a:off x="7358265" y="403187"/>
            <a:ext cx="3932237" cy="6192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Instructions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6B49E15-AAD3-4F6C-9F32-56BE7E9FE7C0}"/>
              </a:ext>
            </a:extLst>
          </p:cNvPr>
          <p:cNvSpPr txBox="1">
            <a:spLocks/>
          </p:cNvSpPr>
          <p:nvPr/>
        </p:nvSpPr>
        <p:spPr>
          <a:xfrm>
            <a:off x="7369848" y="1076446"/>
            <a:ext cx="3932237" cy="5318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about what you want your tile to look like.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colors do you want to use? Warm? Cool?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want to create a picture (this is hard) or just do an abstract?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 you want to have a border around the edge?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WRITE YOUR NAME with the black Sharpie on the back of your tile.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your pieces of glass. Make sure to put back any pieces you don’t end up using.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Arrange glass on paper template.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Glue the glass to your tile.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Make sure that none of your pieces of glass stick off the edge of your tile. </a:t>
            </a:r>
          </a:p>
        </p:txBody>
      </p:sp>
      <p:pic>
        <p:nvPicPr>
          <p:cNvPr id="9" name="Picture 8" descr="A picture containing table, indoor&#10;&#10;Description generated with very high confidence">
            <a:extLst>
              <a:ext uri="{FF2B5EF4-FFF2-40B4-BE49-F238E27FC236}">
                <a16:creationId xmlns:a16="http://schemas.microsoft.com/office/drawing/2014/main" id="{5E331AF4-0C2B-428B-B40F-75251FBC5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5597" r="7713" b="7410"/>
          <a:stretch/>
        </p:blipFill>
        <p:spPr>
          <a:xfrm>
            <a:off x="2343872" y="3429759"/>
            <a:ext cx="4641449" cy="32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2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72319-87E7-4E56-A82F-339C7C249D15}"/>
              </a:ext>
            </a:extLst>
          </p:cNvPr>
          <p:cNvSpPr txBox="1"/>
          <p:nvPr/>
        </p:nvSpPr>
        <p:spPr>
          <a:xfrm>
            <a:off x="457201" y="300941"/>
            <a:ext cx="2908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Last Steps…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8CE29-1972-4750-BF6C-6473294DE9EB}"/>
              </a:ext>
            </a:extLst>
          </p:cNvPr>
          <p:cNvSpPr txBox="1"/>
          <p:nvPr/>
        </p:nvSpPr>
        <p:spPr>
          <a:xfrm>
            <a:off x="734993" y="983572"/>
            <a:ext cx="10999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Glue will be allowed to dry for a minimum of 24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Art docent will apply grout to tiles filling in all the empty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Grout will we allowed to dry for a minimum of 24 hours.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165D9-F459-42F7-BEC4-656F9C651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23130" r="1808" b="20748"/>
          <a:stretch/>
        </p:blipFill>
        <p:spPr>
          <a:xfrm rot="10800000">
            <a:off x="2749176" y="2861451"/>
            <a:ext cx="6442635" cy="2886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AECB3-BC5E-4364-8DB5-0CE656B4D8BD}"/>
              </a:ext>
            </a:extLst>
          </p:cNvPr>
          <p:cNvSpPr txBox="1"/>
          <p:nvPr/>
        </p:nvSpPr>
        <p:spPr>
          <a:xfrm>
            <a:off x="3365433" y="5748087"/>
            <a:ext cx="152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grout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759A5-C500-4487-96FF-28D58DD060E4}"/>
              </a:ext>
            </a:extLst>
          </p:cNvPr>
          <p:cNvSpPr txBox="1"/>
          <p:nvPr/>
        </p:nvSpPr>
        <p:spPr>
          <a:xfrm>
            <a:off x="7211292" y="5748087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grout</a:t>
            </a:r>
          </a:p>
        </p:txBody>
      </p:sp>
    </p:spTree>
    <p:extLst>
      <p:ext uri="{BB962C8B-B14F-4D97-AF65-F5344CB8AC3E}">
        <p14:creationId xmlns:p14="http://schemas.microsoft.com/office/powerpoint/2010/main" val="1058296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459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Mosaics</vt:lpstr>
      <vt:lpstr>Mosaic</vt:lpstr>
      <vt:lpstr>PowerPoint Presentation</vt:lpstr>
      <vt:lpstr>Modern Mosaics</vt:lpstr>
      <vt:lpstr>PowerPoint Presentation</vt:lpstr>
      <vt:lpstr>Materials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Glass Mosaics</dc:title>
  <dc:creator>Karen R</dc:creator>
  <cp:lastModifiedBy>Karen R</cp:lastModifiedBy>
  <cp:revision>6</cp:revision>
  <dcterms:created xsi:type="dcterms:W3CDTF">2018-04-27T15:15:35Z</dcterms:created>
  <dcterms:modified xsi:type="dcterms:W3CDTF">2018-05-01T15:56:50Z</dcterms:modified>
</cp:coreProperties>
</file>