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/>
    <p:restoredTop sz="94643"/>
  </p:normalViewPr>
  <p:slideViewPr>
    <p:cSldViewPr snapToGrid="0" snapToObjects="1">
      <p:cViewPr>
        <p:scale>
          <a:sx n="66" d="100"/>
          <a:sy n="66" d="100"/>
        </p:scale>
        <p:origin x="130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83D7-7CF4-9A4D-B2F0-DAA2D166AFF7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61E6F-B16C-6C44-9F27-F70B5DB6D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.5” from the side draw a light curve for the edge of the beak.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61E6F-B16C-6C44-9F27-F70B5DB6D2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61E6F-B16C-6C44-9F27-F70B5DB6D2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61E6F-B16C-6C44-9F27-F70B5DB6D2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0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61E6F-B16C-6C44-9F27-F70B5DB6D2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1681" y="662614"/>
            <a:ext cx="7508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2">
                    <a:lumMod val="90000"/>
                    <a:lumOff val="10000"/>
                  </a:schemeClr>
                </a:solidFill>
                <a:latin typeface="Sports World"/>
                <a:cs typeface="Sports World"/>
              </a:rPr>
              <a:t>Seahawks</a:t>
            </a:r>
            <a:r>
              <a:rPr lang="en-US" sz="7200" dirty="0">
                <a:latin typeface="Sports World"/>
                <a:cs typeface="Sports World"/>
              </a:rPr>
              <a:t> 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  <a:latin typeface="Sports World"/>
                <a:cs typeface="Sports World"/>
              </a:rPr>
              <a:t>Painting</a:t>
            </a:r>
            <a:endParaRPr lang="en-US" sz="7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69B87E-63BF-014C-ACF3-1F1A445C0FFE}"/>
              </a:ext>
            </a:extLst>
          </p:cNvPr>
          <p:cNvSpPr txBox="1"/>
          <p:nvPr/>
        </p:nvSpPr>
        <p:spPr>
          <a:xfrm>
            <a:off x="0" y="1711844"/>
            <a:ext cx="9550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Please get out a sharpened pencil, a good eraser, and a ruler</a:t>
            </a:r>
          </a:p>
        </p:txBody>
      </p:sp>
      <p:pic>
        <p:nvPicPr>
          <p:cNvPr id="4" name="Picture 3" descr="images-2.jpg">
            <a:extLst>
              <a:ext uri="{FF2B5EF4-FFF2-40B4-BE49-F238E27FC236}">
                <a16:creationId xmlns:a16="http://schemas.microsoft.com/office/drawing/2014/main" id="{0D34B974-AD60-E048-8949-75186B99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" y="2360370"/>
            <a:ext cx="7650480" cy="42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1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B35EF7-EB71-594E-9BCE-71F4AA98355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3460186"/>
            <a:ext cx="3877777" cy="29083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A29EC1-F8C9-8048-AC51-E1822BE145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16186" r="3832" b="5535"/>
          <a:stretch/>
        </p:blipFill>
        <p:spPr>
          <a:xfrm>
            <a:off x="4015637" y="3349005"/>
            <a:ext cx="4992685" cy="31306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4E14F7-5F84-452A-A215-545EB58B24BC}"/>
              </a:ext>
            </a:extLst>
          </p:cNvPr>
          <p:cNvSpPr txBox="1"/>
          <p:nvPr/>
        </p:nvSpPr>
        <p:spPr>
          <a:xfrm>
            <a:off x="202557" y="378298"/>
            <a:ext cx="82566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Start painting all the white spaces, including the outside border.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Fill in the green eye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Paint the one gray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Finally, finish filling in Seahawk blue.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 careful of your wrist touching and smearing the paint!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 a small brush to outline the edges before filling in with paint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 back and give another coat where needed, and clean up lines.</a:t>
            </a:r>
          </a:p>
        </p:txBody>
      </p:sp>
    </p:spTree>
    <p:extLst>
      <p:ext uri="{BB962C8B-B14F-4D97-AF65-F5344CB8AC3E}">
        <p14:creationId xmlns:p14="http://schemas.microsoft.com/office/powerpoint/2010/main" val="393110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0F99-6222-9044-A55C-100645A0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0457"/>
          </a:xfrm>
        </p:spPr>
        <p:txBody>
          <a:bodyPr/>
          <a:lstStyle/>
          <a:p>
            <a:r>
              <a:rPr lang="en-US" dirty="0"/>
              <a:t>Dots</a:t>
            </a:r>
          </a:p>
        </p:txBody>
      </p:sp>
      <p:pic>
        <p:nvPicPr>
          <p:cNvPr id="9" name="Picture 8" descr="A close up of text on a whiteboard&#10;&#10;Description generated with high confidence">
            <a:extLst>
              <a:ext uri="{FF2B5EF4-FFF2-40B4-BE49-F238E27FC236}">
                <a16:creationId xmlns:a16="http://schemas.microsoft.com/office/drawing/2014/main" id="{1BBEC897-AD5F-44F7-838E-BC4E27C477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765652"/>
            <a:ext cx="7979694" cy="59847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49DECF-1584-4530-AC39-A5E1A51DDEA7}"/>
              </a:ext>
            </a:extLst>
          </p:cNvPr>
          <p:cNvSpPr txBox="1"/>
          <p:nvPr/>
        </p:nvSpPr>
        <p:spPr>
          <a:xfrm>
            <a:off x="1929008" y="3851753"/>
            <a:ext cx="280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do 1 – 4 right now</a:t>
            </a:r>
          </a:p>
        </p:txBody>
      </p:sp>
    </p:spTree>
    <p:extLst>
      <p:ext uri="{BB962C8B-B14F-4D97-AF65-F5344CB8AC3E}">
        <p14:creationId xmlns:p14="http://schemas.microsoft.com/office/powerpoint/2010/main" val="279680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whiteboard&#10;&#10;Description generated with high confidence">
            <a:extLst>
              <a:ext uri="{FF2B5EF4-FFF2-40B4-BE49-F238E27FC236}">
                <a16:creationId xmlns:a16="http://schemas.microsoft.com/office/drawing/2014/main" id="{5E94BE4C-BBBB-4BD9-B1B4-CB02356EC78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7" y="89248"/>
            <a:ext cx="8874691" cy="66560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42CE03-12AB-4AFF-A8FB-2782E0399EF3}"/>
              </a:ext>
            </a:extLst>
          </p:cNvPr>
          <p:cNvSpPr txBox="1"/>
          <p:nvPr/>
        </p:nvSpPr>
        <p:spPr>
          <a:xfrm>
            <a:off x="2354893" y="2987458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Connect dots 1 – 4 and then place dots 5 – 8 </a:t>
            </a:r>
          </a:p>
        </p:txBody>
      </p:sp>
    </p:spTree>
    <p:extLst>
      <p:ext uri="{BB962C8B-B14F-4D97-AF65-F5344CB8AC3E}">
        <p14:creationId xmlns:p14="http://schemas.microsoft.com/office/powerpoint/2010/main" val="245476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hiteboard&#10;&#10;Description generated with high confidence">
            <a:extLst>
              <a:ext uri="{FF2B5EF4-FFF2-40B4-BE49-F238E27FC236}">
                <a16:creationId xmlns:a16="http://schemas.microsoft.com/office/drawing/2014/main" id="{CC9FB598-628B-44F2-A188-4F9E66A867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whiteboard&#10;&#10;Description generated with high confidence">
            <a:extLst>
              <a:ext uri="{FF2B5EF4-FFF2-40B4-BE49-F238E27FC236}">
                <a16:creationId xmlns:a16="http://schemas.microsoft.com/office/drawing/2014/main" id="{42B2CEF9-201C-464B-AFD5-9F2C5C4DB4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D540CE-3207-4FF0-B05B-4BC23A2AD858}"/>
              </a:ext>
            </a:extLst>
          </p:cNvPr>
          <p:cNvSpPr txBox="1"/>
          <p:nvPr/>
        </p:nvSpPr>
        <p:spPr>
          <a:xfrm>
            <a:off x="1929008" y="3851753"/>
            <a:ext cx="5808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a parallel line around the outside (1/4” away)</a:t>
            </a:r>
          </a:p>
        </p:txBody>
      </p:sp>
    </p:spTree>
    <p:extLst>
      <p:ext uri="{BB962C8B-B14F-4D97-AF65-F5344CB8AC3E}">
        <p14:creationId xmlns:p14="http://schemas.microsoft.com/office/powerpoint/2010/main" val="276221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1329567F-4B29-4C4F-9DFA-2C976190F53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1019" cy="3375764"/>
          </a:xfrm>
          <a:prstGeom prst="rect">
            <a:avLst/>
          </a:prstGeom>
        </p:spPr>
      </p:pic>
      <p:pic>
        <p:nvPicPr>
          <p:cNvPr id="8" name="Picture 7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A9BDB9E1-227E-4A38-BF15-595E57E08C3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980" y="0"/>
            <a:ext cx="4501019" cy="3375764"/>
          </a:xfrm>
          <a:prstGeom prst="rect">
            <a:avLst/>
          </a:prstGeom>
        </p:spPr>
      </p:pic>
      <p:pic>
        <p:nvPicPr>
          <p:cNvPr id="10" name="Picture 9" descr="A close up of text on a white surface&#10;&#10;Description generated with high confidence">
            <a:extLst>
              <a:ext uri="{FF2B5EF4-FFF2-40B4-BE49-F238E27FC236}">
                <a16:creationId xmlns:a16="http://schemas.microsoft.com/office/drawing/2014/main" id="{CB99E396-5DE9-4F70-B187-CBDED46D462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2236"/>
            <a:ext cx="4501019" cy="3375764"/>
          </a:xfrm>
          <a:prstGeom prst="rect">
            <a:avLst/>
          </a:prstGeom>
        </p:spPr>
      </p:pic>
      <p:pic>
        <p:nvPicPr>
          <p:cNvPr id="12" name="Picture 11" descr="A picture containing text, whiteboard&#10;&#10;Description generated with high confidence">
            <a:extLst>
              <a:ext uri="{FF2B5EF4-FFF2-40B4-BE49-F238E27FC236}">
                <a16:creationId xmlns:a16="http://schemas.microsoft.com/office/drawing/2014/main" id="{A01A383E-A267-4826-9DD5-8735CFB40FF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980" y="3482236"/>
            <a:ext cx="4501019" cy="337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0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whiteboard&#10;&#10;Description generated with high confidence">
            <a:extLst>
              <a:ext uri="{FF2B5EF4-FFF2-40B4-BE49-F238E27FC236}">
                <a16:creationId xmlns:a16="http://schemas.microsoft.com/office/drawing/2014/main" id="{3803B304-5AFC-4D30-9CB3-52A5FBA513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66" y="0"/>
            <a:ext cx="4515633" cy="3386725"/>
          </a:xfrm>
          <a:prstGeom prst="rect">
            <a:avLst/>
          </a:prstGeom>
        </p:spPr>
      </p:pic>
      <p:pic>
        <p:nvPicPr>
          <p:cNvPr id="9" name="Picture 8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350C7F1F-5A90-4AAE-896A-EB8531CF721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15633" cy="3386725"/>
          </a:xfrm>
          <a:prstGeom prst="rect">
            <a:avLst/>
          </a:prstGeom>
        </p:spPr>
      </p:pic>
      <p:pic>
        <p:nvPicPr>
          <p:cNvPr id="11" name="Picture 10" descr="A picture containing text, whiteboard&#10;&#10;Description generated with high confidence">
            <a:extLst>
              <a:ext uri="{FF2B5EF4-FFF2-40B4-BE49-F238E27FC236}">
                <a16:creationId xmlns:a16="http://schemas.microsoft.com/office/drawing/2014/main" id="{15FBB5C2-6921-4014-ACC8-73274922D3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1275"/>
            <a:ext cx="4515633" cy="3386725"/>
          </a:xfrm>
          <a:prstGeom prst="rect">
            <a:avLst/>
          </a:prstGeom>
        </p:spPr>
      </p:pic>
      <p:pic>
        <p:nvPicPr>
          <p:cNvPr id="13" name="Picture 12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3AAF659C-0AE7-4561-ABD1-FE546A08393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67" y="3471274"/>
            <a:ext cx="4515633" cy="338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4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text on a white surface&#10;&#10;Description generated with high confidence">
            <a:extLst>
              <a:ext uri="{FF2B5EF4-FFF2-40B4-BE49-F238E27FC236}">
                <a16:creationId xmlns:a16="http://schemas.microsoft.com/office/drawing/2014/main" id="{1E5A3D03-36A4-4113-8A3B-8B7A801D65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509369" cy="3382027"/>
          </a:xfrm>
          <a:prstGeom prst="rect">
            <a:avLst/>
          </a:prstGeom>
        </p:spPr>
      </p:pic>
      <p:pic>
        <p:nvPicPr>
          <p:cNvPr id="9" name="Picture 8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A0E2C2CA-32ED-48AC-9F09-D071073879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31" y="-1"/>
            <a:ext cx="4509369" cy="3382027"/>
          </a:xfrm>
          <a:prstGeom prst="rect">
            <a:avLst/>
          </a:prstGeom>
        </p:spPr>
      </p:pic>
      <p:pic>
        <p:nvPicPr>
          <p:cNvPr id="11" name="Picture 10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D630DC6B-C6A4-467D-B9C0-F919C06811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5972"/>
            <a:ext cx="4509369" cy="33820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F7E4A9-F3B0-4F4C-B841-5A2E3D13F95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30" y="3475972"/>
            <a:ext cx="4509369" cy="33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2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46BDA15A-86C0-49E7-AA32-7EA8D601E6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4110" cy="32880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A22F23-25C1-4E35-BD93-BA9E784884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88" y="0"/>
            <a:ext cx="4384111" cy="32880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B5D066-8E5F-430E-AAD4-2C3B5BD9A50C}"/>
              </a:ext>
            </a:extLst>
          </p:cNvPr>
          <p:cNvSpPr/>
          <p:nvPr/>
        </p:nvSpPr>
        <p:spPr>
          <a:xfrm>
            <a:off x="56367" y="3254857"/>
            <a:ext cx="90375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Painting tips and techniques</a:t>
            </a:r>
            <a:br>
              <a:rPr lang="en-US" sz="2800" b="1" u="sng" dirty="0"/>
            </a:br>
            <a:endParaRPr lang="en-US" sz="28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smooth slow strokes with your paintbrush.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Have the right amount of paint on your brush.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sure to fully clean and dry your brush between colors.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Outline your edges slowly before filling in with paint.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Slowly cover all pencil lines.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lifting your brush, always lift towards the center, never off the edge.</a:t>
            </a:r>
          </a:p>
        </p:txBody>
      </p:sp>
    </p:spTree>
    <p:extLst>
      <p:ext uri="{BB962C8B-B14F-4D97-AF65-F5344CB8AC3E}">
        <p14:creationId xmlns:p14="http://schemas.microsoft.com/office/powerpoint/2010/main" val="2334155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464</TotalTime>
  <Words>141</Words>
  <Application>Microsoft Office PowerPoint</Application>
  <PresentationFormat>On-screen Show (4:3)</PresentationFormat>
  <Paragraphs>25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News Gothic MT</vt:lpstr>
      <vt:lpstr>Sports World</vt:lpstr>
      <vt:lpstr>Wingdings 2</vt:lpstr>
      <vt:lpstr>Breeze</vt:lpstr>
      <vt:lpstr>PowerPoint Presentation</vt:lpstr>
      <vt:lpstr>Dots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Geyser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Pommer</dc:creator>
  <cp:lastModifiedBy>Karen R</cp:lastModifiedBy>
  <cp:revision>25</cp:revision>
  <dcterms:created xsi:type="dcterms:W3CDTF">2015-11-24T05:07:26Z</dcterms:created>
  <dcterms:modified xsi:type="dcterms:W3CDTF">2018-09-19T23:45:24Z</dcterms:modified>
</cp:coreProperties>
</file>