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20"/>
  </p:notesMasterIdLst>
  <p:handoutMasterIdLst>
    <p:handoutMasterId r:id="rId21"/>
  </p:handoutMasterIdLst>
  <p:sldIdLst>
    <p:sldId id="294" r:id="rId2"/>
    <p:sldId id="285" r:id="rId3"/>
    <p:sldId id="295" r:id="rId4"/>
    <p:sldId id="296" r:id="rId5"/>
    <p:sldId id="325" r:id="rId6"/>
    <p:sldId id="326" r:id="rId7"/>
    <p:sldId id="327" r:id="rId8"/>
    <p:sldId id="328" r:id="rId9"/>
    <p:sldId id="329" r:id="rId10"/>
    <p:sldId id="330" r:id="rId11"/>
    <p:sldId id="331" r:id="rId12"/>
    <p:sldId id="332" r:id="rId13"/>
    <p:sldId id="333" r:id="rId14"/>
    <p:sldId id="334" r:id="rId15"/>
    <p:sldId id="335" r:id="rId16"/>
    <p:sldId id="336" r:id="rId17"/>
    <p:sldId id="337" r:id="rId18"/>
    <p:sldId id="338" r:id="rId19"/>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2FEC29-6079-4B82-8110-1AD8E3E67D37}" v="4" dt="2019-02-07T20:19:50.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23" autoAdjust="0"/>
    <p:restoredTop sz="94660"/>
  </p:normalViewPr>
  <p:slideViewPr>
    <p:cSldViewPr snapToGrid="0" showGuides="1">
      <p:cViewPr varScale="1">
        <p:scale>
          <a:sx n="65" d="100"/>
          <a:sy n="65" d="100"/>
        </p:scale>
        <p:origin x="1337" y="2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R" userId="d62c0a332284639f" providerId="LiveId" clId="{DF2FEC29-6079-4B82-8110-1AD8E3E67D37}"/>
    <pc:docChg chg="custSel modSld">
      <pc:chgData name="Karen R" userId="d62c0a332284639f" providerId="LiveId" clId="{DF2FEC29-6079-4B82-8110-1AD8E3E67D37}" dt="2019-02-07T20:20:07.368" v="61" actId="1076"/>
      <pc:docMkLst>
        <pc:docMk/>
      </pc:docMkLst>
      <pc:sldChg chg="modSp">
        <pc:chgData name="Karen R" userId="d62c0a332284639f" providerId="LiveId" clId="{DF2FEC29-6079-4B82-8110-1AD8E3E67D37}" dt="2019-02-07T19:21:34.306" v="1" actId="20577"/>
        <pc:sldMkLst>
          <pc:docMk/>
          <pc:sldMk cId="216761713" sldId="330"/>
        </pc:sldMkLst>
        <pc:spChg chg="mod">
          <ac:chgData name="Karen R" userId="d62c0a332284639f" providerId="LiveId" clId="{DF2FEC29-6079-4B82-8110-1AD8E3E67D37}" dt="2019-02-07T19:21:34.306" v="1" actId="20577"/>
          <ac:spMkLst>
            <pc:docMk/>
            <pc:sldMk cId="216761713" sldId="330"/>
            <ac:spMk id="3" creationId="{5BFD1B84-CDD3-FA43-AA42-9B8B06957E09}"/>
          </ac:spMkLst>
        </pc:spChg>
      </pc:sldChg>
      <pc:sldChg chg="addSp delSp modSp">
        <pc:chgData name="Karen R" userId="d62c0a332284639f" providerId="LiveId" clId="{DF2FEC29-6079-4B82-8110-1AD8E3E67D37}" dt="2019-02-07T20:18:12.092" v="40" actId="1076"/>
        <pc:sldMkLst>
          <pc:docMk/>
          <pc:sldMk cId="1669829811" sldId="331"/>
        </pc:sldMkLst>
        <pc:spChg chg="mod">
          <ac:chgData name="Karen R" userId="d62c0a332284639f" providerId="LiveId" clId="{DF2FEC29-6079-4B82-8110-1AD8E3E67D37}" dt="2019-02-07T19:29:29.576" v="30" actId="20577"/>
          <ac:spMkLst>
            <pc:docMk/>
            <pc:sldMk cId="1669829811" sldId="331"/>
            <ac:spMk id="4" creationId="{9D5CEB91-6975-F940-9B5A-21618DF5A19D}"/>
          </ac:spMkLst>
        </pc:spChg>
        <pc:picChg chg="add mod">
          <ac:chgData name="Karen R" userId="d62c0a332284639f" providerId="LiveId" clId="{DF2FEC29-6079-4B82-8110-1AD8E3E67D37}" dt="2019-02-07T20:18:12.092" v="40" actId="1076"/>
          <ac:picMkLst>
            <pc:docMk/>
            <pc:sldMk cId="1669829811" sldId="331"/>
            <ac:picMk id="5" creationId="{E310FE4C-F40A-4B62-8787-020F632DEF24}"/>
          </ac:picMkLst>
        </pc:picChg>
        <pc:picChg chg="del">
          <ac:chgData name="Karen R" userId="d62c0a332284639f" providerId="LiveId" clId="{DF2FEC29-6079-4B82-8110-1AD8E3E67D37}" dt="2019-02-07T19:29:39.906" v="31" actId="478"/>
          <ac:picMkLst>
            <pc:docMk/>
            <pc:sldMk cId="1669829811" sldId="331"/>
            <ac:picMk id="6" creationId="{92439AB1-2787-454D-927A-3D3D67D8BF72}"/>
          </ac:picMkLst>
        </pc:picChg>
      </pc:sldChg>
      <pc:sldChg chg="addSp delSp modSp">
        <pc:chgData name="Karen R" userId="d62c0a332284639f" providerId="LiveId" clId="{DF2FEC29-6079-4B82-8110-1AD8E3E67D37}" dt="2019-02-07T20:19:34.208" v="56" actId="1076"/>
        <pc:sldMkLst>
          <pc:docMk/>
          <pc:sldMk cId="3472972028" sldId="332"/>
        </pc:sldMkLst>
        <pc:picChg chg="add mod">
          <ac:chgData name="Karen R" userId="d62c0a332284639f" providerId="LiveId" clId="{DF2FEC29-6079-4B82-8110-1AD8E3E67D37}" dt="2019-02-07T20:18:59.019" v="49" actId="14100"/>
          <ac:picMkLst>
            <pc:docMk/>
            <pc:sldMk cId="3472972028" sldId="332"/>
            <ac:picMk id="4" creationId="{2B7E6D16-F551-413E-9E2A-E80BAB1363DB}"/>
          </ac:picMkLst>
        </pc:picChg>
        <pc:picChg chg="add mod">
          <ac:chgData name="Karen R" userId="d62c0a332284639f" providerId="LiveId" clId="{DF2FEC29-6079-4B82-8110-1AD8E3E67D37}" dt="2019-02-07T20:19:34.208" v="56" actId="1076"/>
          <ac:picMkLst>
            <pc:docMk/>
            <pc:sldMk cId="3472972028" sldId="332"/>
            <ac:picMk id="6" creationId="{69C6EED9-7A1D-45A0-8526-BF8926EC43CF}"/>
          </ac:picMkLst>
        </pc:picChg>
        <pc:picChg chg="del">
          <ac:chgData name="Karen R" userId="d62c0a332284639f" providerId="LiveId" clId="{DF2FEC29-6079-4B82-8110-1AD8E3E67D37}" dt="2019-02-07T19:40:33.389" v="32" actId="478"/>
          <ac:picMkLst>
            <pc:docMk/>
            <pc:sldMk cId="3472972028" sldId="332"/>
            <ac:picMk id="7" creationId="{C53F33AC-309C-E147-BE25-E479A4BFAB7A}"/>
          </ac:picMkLst>
        </pc:picChg>
      </pc:sldChg>
      <pc:sldChg chg="addSp delSp modSp">
        <pc:chgData name="Karen R" userId="d62c0a332284639f" providerId="LiveId" clId="{DF2FEC29-6079-4B82-8110-1AD8E3E67D37}" dt="2019-02-07T20:20:07.368" v="61" actId="1076"/>
        <pc:sldMkLst>
          <pc:docMk/>
          <pc:sldMk cId="3640953364" sldId="333"/>
        </pc:sldMkLst>
        <pc:picChg chg="add mod">
          <ac:chgData name="Karen R" userId="d62c0a332284639f" providerId="LiveId" clId="{DF2FEC29-6079-4B82-8110-1AD8E3E67D37}" dt="2019-02-07T20:20:07.368" v="61" actId="1076"/>
          <ac:picMkLst>
            <pc:docMk/>
            <pc:sldMk cId="3640953364" sldId="333"/>
            <ac:picMk id="5" creationId="{ECEAE0CE-E31E-4695-923F-8EF79B632F14}"/>
          </ac:picMkLst>
        </pc:picChg>
        <pc:picChg chg="del">
          <ac:chgData name="Karen R" userId="d62c0a332284639f" providerId="LiveId" clId="{DF2FEC29-6079-4B82-8110-1AD8E3E67D37}" dt="2019-02-07T19:53:25.060" v="33" actId="478"/>
          <ac:picMkLst>
            <pc:docMk/>
            <pc:sldMk cId="3640953364" sldId="333"/>
            <ac:picMk id="7" creationId="{6FF37F10-BA58-CA47-BB6C-04B43C19D9D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976A1211-5E3C-41C3-B2CF-48D7BC966F2A}" type="datetimeFigureOut">
              <a:rPr lang="en-US" smtClean="0"/>
              <a:t>2/7/2019</a:t>
            </a:fld>
            <a:endParaRPr lang="en-US"/>
          </a:p>
        </p:txBody>
      </p:sp>
      <p:sp>
        <p:nvSpPr>
          <p:cNvPr id="4" name="Footer Placeholder 3"/>
          <p:cNvSpPr>
            <a:spLocks noGrp="1"/>
          </p:cNvSpPr>
          <p:nvPr>
            <p:ph type="ftr" sz="quarter" idx="2"/>
          </p:nvPr>
        </p:nvSpPr>
        <p:spPr>
          <a:xfrm>
            <a:off x="0" y="8916988"/>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916988"/>
            <a:ext cx="3078163" cy="469900"/>
          </a:xfrm>
          <a:prstGeom prst="rect">
            <a:avLst/>
          </a:prstGeom>
        </p:spPr>
        <p:txBody>
          <a:bodyPr vert="horz" lIns="91440" tIns="45720" rIns="91440" bIns="45720" rtlCol="0" anchor="b"/>
          <a:lstStyle>
            <a:lvl1pPr algn="r">
              <a:defRPr sz="1200"/>
            </a:lvl1pPr>
          </a:lstStyle>
          <a:p>
            <a:fld id="{20A46FF5-3817-4771-A4A3-97278D583D46}"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936D3287-3A9A-4CF6-9FDF-72751729DE8E}" type="datetimeFigureOut">
              <a:rPr lang="en-US" smtClean="0"/>
              <a:t>2/7/2019</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459288"/>
            <a:ext cx="5683250" cy="4224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6988"/>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6988"/>
            <a:ext cx="3078163" cy="469900"/>
          </a:xfrm>
          <a:prstGeom prst="rect">
            <a:avLst/>
          </a:prstGeom>
        </p:spPr>
        <p:txBody>
          <a:bodyPr vert="horz" lIns="91440" tIns="45720" rIns="91440" bIns="45720" rtlCol="0" anchor="b"/>
          <a:lstStyle>
            <a:lvl1pPr algn="r">
              <a:defRPr sz="1200"/>
            </a:lvl1pPr>
          </a:lstStyle>
          <a:p>
            <a:fld id="{A06BB144-180C-48A1-8D23-F739A1C88B0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8"/>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3"/>
            <a:ext cx="6517482" cy="1371599"/>
          </a:xfrm>
        </p:spPr>
        <p:txBody>
          <a:bodyPr>
            <a:normAutofit/>
          </a:bodyPr>
          <a:lstStyle>
            <a:lvl1pPr marL="0" indent="0" algn="ctr">
              <a:buNone/>
              <a:defRPr sz="2200">
                <a:solidFill>
                  <a:schemeClr val="bg1">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FCA6F7-514C-4498-BFF3-A259CA9B963A}" type="datetime1">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81D10C-D4D0-4497-8253-47915FAF3801}" type="slidenum">
              <a:rPr lang="en-US" smtClean="0"/>
              <a:pPr/>
              <a:t>‹#›</a:t>
            </a:fld>
            <a:endParaRPr lang="en-US"/>
          </a:p>
        </p:txBody>
      </p:sp>
    </p:spTree>
    <p:extLst>
      <p:ext uri="{BB962C8B-B14F-4D97-AF65-F5344CB8AC3E}">
        <p14:creationId xmlns:p14="http://schemas.microsoft.com/office/powerpoint/2010/main" val="1464646234"/>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9"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38363D-DB7C-437D-9B13-EC5F2B3CAD55}" type="datetime1">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81D10C-D4D0-4497-8253-47915FAF3801}" type="slidenum">
              <a:rPr lang="en-US" smtClean="0"/>
              <a:pPr/>
              <a:t>‹#›</a:t>
            </a:fld>
            <a:endParaRPr lang="en-US"/>
          </a:p>
        </p:txBody>
      </p:sp>
    </p:spTree>
    <p:extLst>
      <p:ext uri="{BB962C8B-B14F-4D97-AF65-F5344CB8AC3E}">
        <p14:creationId xmlns:p14="http://schemas.microsoft.com/office/powerpoint/2010/main" val="701589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2"/>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F720D3C-1B07-4190-9796-C7C162BD5056}" type="datetime1">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81D10C-D4D0-4497-8253-47915FAF3801}" type="slidenum">
              <a:rPr lang="en-US" smtClean="0"/>
              <a:pPr/>
              <a:t>‹#›</a:t>
            </a:fld>
            <a:endParaRPr lang="en-US"/>
          </a:p>
        </p:txBody>
      </p:sp>
    </p:spTree>
    <p:extLst>
      <p:ext uri="{BB962C8B-B14F-4D97-AF65-F5344CB8AC3E}">
        <p14:creationId xmlns:p14="http://schemas.microsoft.com/office/powerpoint/2010/main" val="2637828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4" name="Text Placeholder 3"/>
          <p:cNvSpPr>
            <a:spLocks noGrp="1"/>
          </p:cNvSpPr>
          <p:nvPr>
            <p:ph type="body" sz="half" idx="2"/>
          </p:nvPr>
        </p:nvSpPr>
        <p:spPr>
          <a:xfrm>
            <a:off x="685331" y="4372799"/>
            <a:ext cx="7773339" cy="1421053"/>
          </a:xfrm>
        </p:spPr>
        <p:txBody>
          <a:bodyPr anchor="ctr">
            <a:normAutofit/>
          </a:bodyP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171EC8-75B2-41F5-959E-5DD4EC910178}" type="datetime1">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81D10C-D4D0-4497-8253-47915FAF3801}" type="slidenum">
              <a:rPr lang="en-US" smtClean="0"/>
              <a:pPr/>
              <a:t>‹#›</a:t>
            </a:fld>
            <a:endParaRPr lang="en-US"/>
          </a:p>
        </p:txBody>
      </p:sp>
      <p:sp>
        <p:nvSpPr>
          <p:cNvPr id="13" name="TextBox 12"/>
          <p:cNvSpPr txBox="1"/>
          <p:nvPr/>
        </p:nvSpPr>
        <p:spPr>
          <a:xfrm>
            <a:off x="751116" y="75416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1940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4"/>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B44AA5-2640-4DB4-A458-52BF62E668DD}" type="datetime1">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81D10C-D4D0-4497-8253-47915FAF3801}" type="slidenum">
              <a:rPr lang="en-US" smtClean="0"/>
              <a:pPr/>
              <a:t>‹#›</a:t>
            </a:fld>
            <a:endParaRPr lang="en-US"/>
          </a:p>
        </p:txBody>
      </p:sp>
    </p:spTree>
    <p:extLst>
      <p:ext uri="{BB962C8B-B14F-4D97-AF65-F5344CB8AC3E}">
        <p14:creationId xmlns:p14="http://schemas.microsoft.com/office/powerpoint/2010/main" val="3170195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8" name="Text Placeholder 3"/>
          <p:cNvSpPr>
            <a:spLocks noGrp="1"/>
          </p:cNvSpPr>
          <p:nvPr>
            <p:ph type="body" sz="half" idx="15"/>
          </p:nvPr>
        </p:nvSpPr>
        <p:spPr>
          <a:xfrm>
            <a:off x="685331" y="2943358"/>
            <a:ext cx="2474232" cy="2847845"/>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9" name="Text Placeholder 4"/>
          <p:cNvSpPr>
            <a:spLocks noGrp="1"/>
          </p:cNvSpPr>
          <p:nvPr>
            <p:ph type="body" sz="quarter" idx="3"/>
          </p:nvPr>
        </p:nvSpPr>
        <p:spPr>
          <a:xfrm>
            <a:off x="3339293" y="2367093"/>
            <a:ext cx="2468641" cy="576262"/>
          </a:xfrm>
        </p:spPr>
        <p:txBody>
          <a:bodyPr anchor="b">
            <a:noAutofit/>
          </a:bodyPr>
          <a:lstStyle>
            <a:lvl1pPr marL="0" indent="0" algn="ctr">
              <a:lnSpc>
                <a:spcPct val="85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0" name="Text Placeholder 3"/>
          <p:cNvSpPr>
            <a:spLocks noGrp="1"/>
          </p:cNvSpPr>
          <p:nvPr>
            <p:ph type="body" sz="half" idx="16"/>
          </p:nvPr>
        </p:nvSpPr>
        <p:spPr>
          <a:xfrm>
            <a:off x="3331013" y="2943358"/>
            <a:ext cx="2477513" cy="2847845"/>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Text Placeholder 3"/>
          <p:cNvSpPr>
            <a:spLocks noGrp="1"/>
          </p:cNvSpPr>
          <p:nvPr>
            <p:ph type="body" sz="half" idx="17"/>
          </p:nvPr>
        </p:nvSpPr>
        <p:spPr>
          <a:xfrm>
            <a:off x="5979974" y="2943358"/>
            <a:ext cx="2478696" cy="2847845"/>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254AABC-437E-42AB-9242-F52CA52B2160}" type="datetime1">
              <a:rPr lang="en-US" smtClean="0"/>
              <a:t>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81D10C-D4D0-4497-8253-47915FAF3801}" type="slidenum">
              <a:rPr lang="en-US" smtClean="0"/>
              <a:pPr/>
              <a:t>‹#›</a:t>
            </a:fld>
            <a:endParaRPr lang="en-US"/>
          </a:p>
        </p:txBody>
      </p:sp>
    </p:spTree>
    <p:extLst>
      <p:ext uri="{BB962C8B-B14F-4D97-AF65-F5344CB8AC3E}">
        <p14:creationId xmlns:p14="http://schemas.microsoft.com/office/powerpoint/2010/main" val="1599328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2" y="4204820"/>
            <a:ext cx="2472307" cy="576262"/>
          </a:xfrm>
        </p:spPr>
        <p:txBody>
          <a:bodyPr anchor="b">
            <a:noAutofit/>
          </a:bodyPr>
          <a:lstStyle>
            <a:lvl1pPr marL="0" indent="0" algn="ctr">
              <a:lnSpc>
                <a:spcPct val="85000"/>
              </a:lnSpc>
              <a:buNone/>
              <a:defRPr sz="22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332"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2" y="4781082"/>
            <a:ext cx="2472307" cy="1010118"/>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22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3"/>
            <a:ext cx="2477514" cy="1010119"/>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25" name="Text Placeholder 4"/>
          <p:cNvSpPr>
            <a:spLocks noGrp="1"/>
          </p:cNvSpPr>
          <p:nvPr>
            <p:ph type="body" sz="quarter" idx="13"/>
          </p:nvPr>
        </p:nvSpPr>
        <p:spPr>
          <a:xfrm>
            <a:off x="5979975" y="4204820"/>
            <a:ext cx="2475511" cy="576262"/>
          </a:xfrm>
        </p:spPr>
        <p:txBody>
          <a:bodyPr anchor="b">
            <a:noAutofit/>
          </a:bodyPr>
          <a:lstStyle>
            <a:lvl1pPr marL="0" indent="0" algn="ctr">
              <a:lnSpc>
                <a:spcPct val="85000"/>
              </a:lnSpc>
              <a:buNone/>
              <a:defRPr sz="22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1" y="4781081"/>
            <a:ext cx="2478790" cy="1010121"/>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6074972-19D4-4526-B695-4E30582140A6}" type="datetime1">
              <a:rPr lang="en-US" smtClean="0"/>
              <a:t>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81D10C-D4D0-4497-8253-47915FAF3801}" type="slidenum">
              <a:rPr lang="en-US" smtClean="0"/>
              <a:pPr/>
              <a:t>‹#›</a:t>
            </a:fld>
            <a:endParaRPr lang="en-US"/>
          </a:p>
        </p:txBody>
      </p:sp>
    </p:spTree>
    <p:extLst>
      <p:ext uri="{BB962C8B-B14F-4D97-AF65-F5344CB8AC3E}">
        <p14:creationId xmlns:p14="http://schemas.microsoft.com/office/powerpoint/2010/main" val="200772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6"/>
            <a:ext cx="7773339"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40A1D-A0F3-420C-A600-CBF1FA3FA21A}" type="datetime1">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81D10C-D4D0-4497-8253-47915FAF3801}" type="slidenum">
              <a:rPr lang="en-US" smtClean="0"/>
              <a:pPr/>
              <a:t>‹#›</a:t>
            </a:fld>
            <a:endParaRPr lang="en-US"/>
          </a:p>
        </p:txBody>
      </p:sp>
    </p:spTree>
    <p:extLst>
      <p:ext uri="{BB962C8B-B14F-4D97-AF65-F5344CB8AC3E}">
        <p14:creationId xmlns:p14="http://schemas.microsoft.com/office/powerpoint/2010/main" val="2320449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6" y="609604"/>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4"/>
            <a:ext cx="5744043"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1F3300-34C3-42B9-BA8D-B3ED52B5142D}" type="datetime1">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81D10C-D4D0-4497-8253-47915FAF3801}" type="slidenum">
              <a:rPr lang="en-US" smtClean="0"/>
              <a:pPr/>
              <a:t>‹#›</a:t>
            </a:fld>
            <a:endParaRPr lang="en-US"/>
          </a:p>
        </p:txBody>
      </p:sp>
    </p:spTree>
    <p:extLst>
      <p:ext uri="{BB962C8B-B14F-4D97-AF65-F5344CB8AC3E}">
        <p14:creationId xmlns:p14="http://schemas.microsoft.com/office/powerpoint/2010/main" val="4142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5"/>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700FAA-80A9-499F-98B9-E1CE073D5772}" type="datetime1">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81D10C-D4D0-4497-8253-47915FAF3801}" type="slidenum">
              <a:rPr lang="en-US" smtClean="0"/>
              <a:pPr/>
              <a:t>‹#›</a:t>
            </a:fld>
            <a:endParaRPr lang="en-US"/>
          </a:p>
        </p:txBody>
      </p:sp>
    </p:spTree>
    <p:extLst>
      <p:ext uri="{BB962C8B-B14F-4D97-AF65-F5344CB8AC3E}">
        <p14:creationId xmlns:p14="http://schemas.microsoft.com/office/powerpoint/2010/main" val="114089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6"/>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60"/>
            <a:ext cx="7763814" cy="1368183"/>
          </a:xfrm>
        </p:spPr>
        <p:txBody>
          <a:bodyPr>
            <a:normAutofit/>
          </a:bodyPr>
          <a:lstStyle>
            <a:lvl1pPr marL="0" indent="0" algn="ctr">
              <a:buNone/>
              <a:defRPr sz="2000">
                <a:solidFill>
                  <a:schemeClr val="bg1">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65C9B0-6C89-4508-B2D8-18487B1F0E39}" type="datetime1">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81D10C-D4D0-4497-8253-47915FAF3801}" type="slidenum">
              <a:rPr lang="en-US" smtClean="0"/>
              <a:pPr/>
              <a:t>‹#›</a:t>
            </a:fld>
            <a:endParaRPr lang="en-US"/>
          </a:p>
        </p:txBody>
      </p:sp>
    </p:spTree>
    <p:extLst>
      <p:ext uri="{BB962C8B-B14F-4D97-AF65-F5344CB8AC3E}">
        <p14:creationId xmlns:p14="http://schemas.microsoft.com/office/powerpoint/2010/main" val="395438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3" y="618520"/>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5"/>
            <a:ext cx="382952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5"/>
            <a:ext cx="382905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423D21-1AAA-47A0-A35E-31B273EEDA50}" type="datetime1">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81D10C-D4D0-4497-8253-47915FAF3801}" type="slidenum">
              <a:rPr lang="en-US" smtClean="0"/>
              <a:pPr/>
              <a:t>‹#›</a:t>
            </a:fld>
            <a:endParaRPr lang="en-US"/>
          </a:p>
        </p:txBody>
      </p:sp>
    </p:spTree>
    <p:extLst>
      <p:ext uri="{BB962C8B-B14F-4D97-AF65-F5344CB8AC3E}">
        <p14:creationId xmlns:p14="http://schemas.microsoft.com/office/powerpoint/2010/main" val="3246953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3" y="618520"/>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7" y="2371018"/>
            <a:ext cx="3655106" cy="679994"/>
          </a:xfrm>
        </p:spPr>
        <p:txBody>
          <a:bodyPr anchor="b">
            <a:noAutofit/>
          </a:bodyPr>
          <a:lstStyle>
            <a:lvl1pPr marL="0" indent="0">
              <a:lnSpc>
                <a:spcPct val="85000"/>
              </a:lnSpc>
              <a:buNone/>
              <a:defRPr sz="26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quarter" idx="13"/>
          </p:nvPr>
        </p:nvSpPr>
        <p:spPr>
          <a:xfrm>
            <a:off x="685332" y="3051015"/>
            <a:ext cx="3829520"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26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5"/>
          <p:cNvSpPr>
            <a:spLocks noGrp="1"/>
          </p:cNvSpPr>
          <p:nvPr>
            <p:ph sz="quarter" idx="14"/>
          </p:nvPr>
        </p:nvSpPr>
        <p:spPr>
          <a:xfrm>
            <a:off x="4629151" y="3051015"/>
            <a:ext cx="382905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D2E691-ACA1-4216-85CC-A1D435646DF7}" type="datetime1">
              <a:rPr lang="en-US" smtClean="0"/>
              <a:t>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81D10C-D4D0-4497-8253-47915FAF3801}" type="slidenum">
              <a:rPr lang="en-US" smtClean="0"/>
              <a:pPr/>
              <a:t>‹#›</a:t>
            </a:fld>
            <a:endParaRPr lang="en-US"/>
          </a:p>
        </p:txBody>
      </p:sp>
    </p:spTree>
    <p:extLst>
      <p:ext uri="{BB962C8B-B14F-4D97-AF65-F5344CB8AC3E}">
        <p14:creationId xmlns:p14="http://schemas.microsoft.com/office/powerpoint/2010/main" val="138525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983151-2206-4EBF-8781-266364545F41}" type="datetime1">
              <a:rPr lang="en-US" smtClean="0"/>
              <a:t>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81D10C-D4D0-4497-8253-47915FAF3801}" type="slidenum">
              <a:rPr lang="en-US" smtClean="0"/>
              <a:pPr/>
              <a:t>‹#›</a:t>
            </a:fld>
            <a:endParaRPr lang="en-US"/>
          </a:p>
        </p:txBody>
      </p:sp>
    </p:spTree>
    <p:extLst>
      <p:ext uri="{BB962C8B-B14F-4D97-AF65-F5344CB8AC3E}">
        <p14:creationId xmlns:p14="http://schemas.microsoft.com/office/powerpoint/2010/main" val="2721400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895432D8-EC5C-42A4-ABDF-A21EBA97D036}" type="datetime1">
              <a:rPr lang="en-US" smtClean="0"/>
              <a:t>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81D10C-D4D0-4497-8253-47915FAF3801}" type="slidenum">
              <a:rPr lang="en-US" smtClean="0"/>
              <a:pPr/>
              <a:t>‹#›</a:t>
            </a:fld>
            <a:endParaRPr lang="en-US"/>
          </a:p>
        </p:txBody>
      </p:sp>
    </p:spTree>
    <p:extLst>
      <p:ext uri="{BB962C8B-B14F-4D97-AF65-F5344CB8AC3E}">
        <p14:creationId xmlns:p14="http://schemas.microsoft.com/office/powerpoint/2010/main" val="1451008992"/>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8" y="609603"/>
            <a:ext cx="4650122"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2" y="2632852"/>
            <a:ext cx="2951767" cy="3158348"/>
          </a:xfrm>
        </p:spPr>
        <p:txBody>
          <a:bodyP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0EFFA2-C1A1-4F8A-9734-8C0C4C4F6961}" type="datetime1">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81D10C-D4D0-4497-8253-47915FAF3801}" type="slidenum">
              <a:rPr lang="en-US" smtClean="0"/>
              <a:pPr/>
              <a:t>‹#›</a:t>
            </a:fld>
            <a:endParaRPr lang="en-US"/>
          </a:p>
        </p:txBody>
      </p:sp>
    </p:spTree>
    <p:extLst>
      <p:ext uri="{BB962C8B-B14F-4D97-AF65-F5344CB8AC3E}">
        <p14:creationId xmlns:p14="http://schemas.microsoft.com/office/powerpoint/2010/main" val="2493194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451227"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3" y="609601"/>
            <a:ext cx="244151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7" y="2632855"/>
            <a:ext cx="4451212" cy="3158347"/>
          </a:xfrm>
        </p:spPr>
        <p:txBody>
          <a:bodyPr/>
          <a:lstStyle>
            <a:lvl1pPr marL="0" indent="0" algn="ctr">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1EB583-9E52-4E58-B093-E7B19D4C66E1}" type="datetime1">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81D10C-D4D0-4497-8253-47915FAF3801}" type="slidenum">
              <a:rPr lang="en-US" smtClean="0"/>
              <a:pPr/>
              <a:t>‹#›</a:t>
            </a:fld>
            <a:endParaRPr lang="en-US"/>
          </a:p>
        </p:txBody>
      </p:sp>
    </p:spTree>
    <p:extLst>
      <p:ext uri="{BB962C8B-B14F-4D97-AF65-F5344CB8AC3E}">
        <p14:creationId xmlns:p14="http://schemas.microsoft.com/office/powerpoint/2010/main" val="2444160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cstate="print">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3" y="618520"/>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6"/>
            <a:ext cx="7773339"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8"/>
            <a:ext cx="2057400" cy="365125"/>
          </a:xfrm>
          <a:prstGeom prst="rect">
            <a:avLst/>
          </a:prstGeom>
        </p:spPr>
        <p:txBody>
          <a:bodyPr vert="horz" lIns="91440" tIns="45720" rIns="91440" bIns="45720" rtlCol="0" anchor="ctr"/>
          <a:lstStyle>
            <a:lvl1pPr algn="r">
              <a:defRPr sz="1000">
                <a:solidFill>
                  <a:schemeClr val="tx1"/>
                </a:solidFill>
              </a:defRPr>
            </a:lvl1pPr>
          </a:lstStyle>
          <a:p>
            <a:fld id="{437B6916-4EFA-4EFC-97EC-F20449CF8EB5}" type="datetime1">
              <a:rPr lang="en-US" smtClean="0"/>
              <a:t>2/7/2019</a:t>
            </a:fld>
            <a:endParaRPr lang="en-US"/>
          </a:p>
        </p:txBody>
      </p:sp>
      <p:sp>
        <p:nvSpPr>
          <p:cNvPr id="5" name="Footer Placeholder 4"/>
          <p:cNvSpPr>
            <a:spLocks noGrp="1"/>
          </p:cNvSpPr>
          <p:nvPr>
            <p:ph type="ftr" sz="quarter" idx="3"/>
          </p:nvPr>
        </p:nvSpPr>
        <p:spPr>
          <a:xfrm>
            <a:off x="685332" y="5883278"/>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10" y="5883278"/>
            <a:ext cx="573161" cy="365125"/>
          </a:xfrm>
          <a:prstGeom prst="rect">
            <a:avLst/>
          </a:prstGeom>
        </p:spPr>
        <p:txBody>
          <a:bodyPr vert="horz" lIns="91440" tIns="45720" rIns="91440" bIns="45720" rtlCol="0" anchor="ctr"/>
          <a:lstStyle>
            <a:lvl1pPr algn="r">
              <a:defRPr sz="1000">
                <a:solidFill>
                  <a:schemeClr val="tx1"/>
                </a:solidFill>
              </a:defRPr>
            </a:lvl1pPr>
          </a:lstStyle>
          <a:p>
            <a:fld id="{B081D10C-D4D0-4497-8253-47915FAF3801}" type="slidenum">
              <a:rPr lang="en-US" smtClean="0"/>
              <a:pPr/>
              <a:t>‹#›</a:t>
            </a:fld>
            <a:endParaRPr lang="en-US"/>
          </a:p>
        </p:txBody>
      </p:sp>
    </p:spTree>
    <p:extLst>
      <p:ext uri="{BB962C8B-B14F-4D97-AF65-F5344CB8AC3E}">
        <p14:creationId xmlns:p14="http://schemas.microsoft.com/office/powerpoint/2010/main" val="51925387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hf hdr="0" ftr="0" dt="0"/>
  <p:txStyles>
    <p:titleStyle>
      <a:lvl1pPr algn="ctr" defTabSz="914377"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594" indent="-228594" algn="l" defTabSz="914377"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783" indent="-228594" algn="l" defTabSz="914377"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2971" indent="-228594" algn="l" defTabSz="914377"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160"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349"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537"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726"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8914"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103" indent="-228594" algn="l" defTabSz="914377"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84F685-CC9D-40E3-9BAE-0731234701B0}"/>
              </a:ext>
            </a:extLst>
          </p:cNvPr>
          <p:cNvSpPr txBox="1"/>
          <p:nvPr/>
        </p:nvSpPr>
        <p:spPr>
          <a:xfrm rot="10800000" flipV="1">
            <a:off x="6233160" y="6113541"/>
            <a:ext cx="2412776" cy="584775"/>
          </a:xfrm>
          <a:prstGeom prst="rect">
            <a:avLst/>
          </a:prstGeom>
          <a:noFill/>
        </p:spPr>
        <p:txBody>
          <a:bodyPr wrap="square" rtlCol="0">
            <a:spAutoFit/>
          </a:bodyPr>
          <a:lstStyle/>
          <a:p>
            <a:pPr algn="r"/>
            <a:r>
              <a:rPr lang="en-US" sz="1600" dirty="0">
                <a:latin typeface="Arial Rounded MT Bold" panose="020F0704030504030204" pitchFamily="34" charset="0"/>
              </a:rPr>
              <a:t>Creekside Art Docent February 2019</a:t>
            </a:r>
          </a:p>
        </p:txBody>
      </p:sp>
      <p:sp>
        <p:nvSpPr>
          <p:cNvPr id="5" name="Rectangle 4">
            <a:extLst>
              <a:ext uri="{FF2B5EF4-FFF2-40B4-BE49-F238E27FC236}">
                <a16:creationId xmlns:a16="http://schemas.microsoft.com/office/drawing/2014/main" id="{EA5C3CF6-68E2-4F71-A32C-BCF7BFDA0487}"/>
              </a:ext>
            </a:extLst>
          </p:cNvPr>
          <p:cNvSpPr/>
          <p:nvPr/>
        </p:nvSpPr>
        <p:spPr>
          <a:xfrm>
            <a:off x="641985" y="534622"/>
            <a:ext cx="7543800" cy="3046988"/>
          </a:xfrm>
          <a:prstGeom prst="rect">
            <a:avLst/>
          </a:prstGeom>
        </p:spPr>
        <p:txBody>
          <a:bodyPr wrap="square">
            <a:spAutoFit/>
          </a:bodyPr>
          <a:lstStyle/>
          <a:p>
            <a:r>
              <a:rPr lang="en-US" sz="4800" dirty="0">
                <a:latin typeface="Arial Rounded MT Bold" panose="020F0704030504030204" pitchFamily="34" charset="0"/>
              </a:rPr>
              <a:t>Artist Techniques for Creating the </a:t>
            </a:r>
          </a:p>
          <a:p>
            <a:r>
              <a:rPr lang="en-US" sz="4800" b="1" dirty="0">
                <a:latin typeface="Arial Rounded MT Bold" panose="020F0704030504030204" pitchFamily="34" charset="0"/>
              </a:rPr>
              <a:t>I</a:t>
            </a:r>
            <a:r>
              <a:rPr lang="en-US" sz="4800" dirty="0">
                <a:latin typeface="Arial Rounded MT Bold" panose="020F0704030504030204" pitchFamily="34" charset="0"/>
              </a:rPr>
              <a:t>llusion of </a:t>
            </a:r>
          </a:p>
          <a:p>
            <a:r>
              <a:rPr lang="en-US" sz="4800" dirty="0">
                <a:latin typeface="Arial Rounded MT Bold" panose="020F0704030504030204" pitchFamily="34" charset="0"/>
              </a:rPr>
              <a:t>Depth and Space </a:t>
            </a:r>
          </a:p>
        </p:txBody>
      </p:sp>
      <p:pic>
        <p:nvPicPr>
          <p:cNvPr id="6" name="Picture 5">
            <a:extLst>
              <a:ext uri="{FF2B5EF4-FFF2-40B4-BE49-F238E27FC236}">
                <a16:creationId xmlns:a16="http://schemas.microsoft.com/office/drawing/2014/main" id="{EE1A3787-1D07-422B-8F90-02D9040583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1920" y="3532726"/>
            <a:ext cx="4617720" cy="2608996"/>
          </a:xfrm>
          <a:prstGeom prst="rect">
            <a:avLst/>
          </a:prstGeom>
        </p:spPr>
      </p:pic>
      <p:sp>
        <p:nvSpPr>
          <p:cNvPr id="8" name="TextBox 7"/>
          <p:cNvSpPr txBox="1"/>
          <p:nvPr/>
        </p:nvSpPr>
        <p:spPr>
          <a:xfrm>
            <a:off x="657225" y="4314825"/>
            <a:ext cx="2562225" cy="1938992"/>
          </a:xfrm>
          <a:prstGeom prst="rect">
            <a:avLst/>
          </a:prstGeom>
          <a:noFill/>
        </p:spPr>
        <p:txBody>
          <a:bodyPr wrap="square" rtlCol="0">
            <a:spAutoFit/>
          </a:bodyPr>
          <a:lstStyle/>
          <a:p>
            <a:pPr>
              <a:spcBef>
                <a:spcPts val="1200"/>
              </a:spcBef>
            </a:pPr>
            <a:r>
              <a:rPr lang="en-US" sz="2400" dirty="0">
                <a:latin typeface="Arial Rounded MT Bold" panose="020F0704030504030204" pitchFamily="34" charset="0"/>
              </a:rPr>
              <a:t>Linear </a:t>
            </a:r>
          </a:p>
          <a:p>
            <a:r>
              <a:rPr lang="en-US" sz="2400" dirty="0">
                <a:latin typeface="Arial Rounded MT Bold" panose="020F0704030504030204" pitchFamily="34" charset="0"/>
              </a:rPr>
              <a:t>Perspective </a:t>
            </a:r>
          </a:p>
          <a:p>
            <a:r>
              <a:rPr lang="en-US" sz="2400" dirty="0">
                <a:latin typeface="Arial Rounded MT Bold" panose="020F0704030504030204" pitchFamily="34" charset="0"/>
              </a:rPr>
              <a:t>&amp; </a:t>
            </a:r>
          </a:p>
          <a:p>
            <a:r>
              <a:rPr lang="en-US" sz="2400" dirty="0">
                <a:latin typeface="Arial Rounded MT Bold" panose="020F0704030504030204" pitchFamily="34" charset="0"/>
              </a:rPr>
              <a:t>Atmospheric</a:t>
            </a:r>
          </a:p>
          <a:p>
            <a:r>
              <a:rPr lang="en-US" sz="2400" dirty="0">
                <a:latin typeface="Arial Rounded MT Bold" panose="020F0704030504030204" pitchFamily="34" charset="0"/>
              </a:rPr>
              <a:t>Perspective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2C3E26-EFF6-6C4B-B57F-970D1E300584}"/>
              </a:ext>
            </a:extLst>
          </p:cNvPr>
          <p:cNvSpPr>
            <a:spLocks noGrp="1"/>
          </p:cNvSpPr>
          <p:nvPr>
            <p:ph type="sldNum" sz="quarter" idx="12"/>
          </p:nvPr>
        </p:nvSpPr>
        <p:spPr/>
        <p:txBody>
          <a:bodyPr/>
          <a:lstStyle/>
          <a:p>
            <a:fld id="{B081D10C-D4D0-4497-8253-47915FAF3801}" type="slidenum">
              <a:rPr lang="en-US" smtClean="0"/>
              <a:pPr/>
              <a:t>10</a:t>
            </a:fld>
            <a:endParaRPr lang="en-US"/>
          </a:p>
        </p:txBody>
      </p:sp>
      <p:sp>
        <p:nvSpPr>
          <p:cNvPr id="3" name="TextBox 2">
            <a:extLst>
              <a:ext uri="{FF2B5EF4-FFF2-40B4-BE49-F238E27FC236}">
                <a16:creationId xmlns:a16="http://schemas.microsoft.com/office/drawing/2014/main" id="{5BFD1B84-CDD3-FA43-AA42-9B8B06957E09}"/>
              </a:ext>
            </a:extLst>
          </p:cNvPr>
          <p:cNvSpPr txBox="1"/>
          <p:nvPr/>
        </p:nvSpPr>
        <p:spPr>
          <a:xfrm>
            <a:off x="418642" y="270529"/>
            <a:ext cx="8040029" cy="2400657"/>
          </a:xfrm>
          <a:prstGeom prst="rect">
            <a:avLst/>
          </a:prstGeom>
          <a:noFill/>
        </p:spPr>
        <p:txBody>
          <a:bodyPr wrap="square" rtlCol="0">
            <a:spAutoFit/>
          </a:bodyPr>
          <a:lstStyle/>
          <a:p>
            <a:r>
              <a:rPr lang="en-US" sz="2500" dirty="0"/>
              <a:t>Using your ruler as a straight edge, match up your ruler along the bottom of the paper and draw a line ONLY between the X for the floor, not across your entire paper. Move the ruler up and use your new blue line as the bottom.  Continue moving up…you should have 4 horizontal lines when you are done.</a:t>
            </a:r>
          </a:p>
        </p:txBody>
      </p:sp>
      <p:pic>
        <p:nvPicPr>
          <p:cNvPr id="18" name="Picture 17">
            <a:extLst>
              <a:ext uri="{FF2B5EF4-FFF2-40B4-BE49-F238E27FC236}">
                <a16:creationId xmlns:a16="http://schemas.microsoft.com/office/drawing/2014/main" id="{57028812-248F-014D-8D9D-0D975237DB62}"/>
              </a:ext>
            </a:extLst>
          </p:cNvPr>
          <p:cNvPicPr>
            <a:picLocks noChangeAspect="1"/>
          </p:cNvPicPr>
          <p:nvPr/>
        </p:nvPicPr>
        <p:blipFill rotWithShape="1">
          <a:blip r:embed="rId2">
            <a:extLst>
              <a:ext uri="{28A0092B-C50C-407E-A947-70E740481C1C}">
                <a14:useLocalDpi xmlns:a14="http://schemas.microsoft.com/office/drawing/2010/main" val="0"/>
              </a:ext>
            </a:extLst>
          </a:blip>
          <a:srcRect l="19106" t="9350" r="13090"/>
          <a:stretch/>
        </p:blipFill>
        <p:spPr>
          <a:xfrm rot="10800000">
            <a:off x="2057870" y="2475570"/>
            <a:ext cx="4281667" cy="4293220"/>
          </a:xfrm>
          <a:prstGeom prst="rect">
            <a:avLst/>
          </a:prstGeom>
        </p:spPr>
      </p:pic>
    </p:spTree>
    <p:extLst>
      <p:ext uri="{BB962C8B-B14F-4D97-AF65-F5344CB8AC3E}">
        <p14:creationId xmlns:p14="http://schemas.microsoft.com/office/powerpoint/2010/main" val="216761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388E2B-6A81-544A-8E70-B89C20D12B8C}"/>
              </a:ext>
            </a:extLst>
          </p:cNvPr>
          <p:cNvSpPr>
            <a:spLocks noGrp="1"/>
          </p:cNvSpPr>
          <p:nvPr>
            <p:ph type="sldNum" sz="quarter" idx="12"/>
          </p:nvPr>
        </p:nvSpPr>
        <p:spPr/>
        <p:txBody>
          <a:bodyPr/>
          <a:lstStyle/>
          <a:p>
            <a:fld id="{B081D10C-D4D0-4497-8253-47915FAF3801}" type="slidenum">
              <a:rPr lang="en-US" smtClean="0"/>
              <a:pPr/>
              <a:t>11</a:t>
            </a:fld>
            <a:endParaRPr lang="en-US"/>
          </a:p>
        </p:txBody>
      </p:sp>
      <p:sp>
        <p:nvSpPr>
          <p:cNvPr id="4" name="TextBox 3">
            <a:extLst>
              <a:ext uri="{FF2B5EF4-FFF2-40B4-BE49-F238E27FC236}">
                <a16:creationId xmlns:a16="http://schemas.microsoft.com/office/drawing/2014/main" id="{9D5CEB91-6975-F940-9B5A-21618DF5A19D}"/>
              </a:ext>
            </a:extLst>
          </p:cNvPr>
          <p:cNvSpPr txBox="1"/>
          <p:nvPr/>
        </p:nvSpPr>
        <p:spPr>
          <a:xfrm>
            <a:off x="775481" y="197577"/>
            <a:ext cx="8040029" cy="2015936"/>
          </a:xfrm>
          <a:prstGeom prst="rect">
            <a:avLst/>
          </a:prstGeom>
          <a:noFill/>
        </p:spPr>
        <p:txBody>
          <a:bodyPr wrap="square" rtlCol="0">
            <a:spAutoFit/>
          </a:bodyPr>
          <a:lstStyle/>
          <a:p>
            <a:r>
              <a:rPr lang="en-US" sz="2500" dirty="0"/>
              <a:t>Add your underwater plants and animals.  Start with a few plants and 4-5 fish/creatures.  Think turtles, sharks, starfish, seahorse, octopus, </a:t>
            </a:r>
            <a:r>
              <a:rPr lang="en-US" sz="2500" dirty="0" err="1"/>
              <a:t>etc</a:t>
            </a:r>
            <a:r>
              <a:rPr lang="en-US" sz="2500" dirty="0"/>
              <a:t>… Larger creatures closer, and small creatures farther away towards the center. Draw right over the blue lines. DO NOT DRAW ON YOUR FLOOR!</a:t>
            </a:r>
          </a:p>
        </p:txBody>
      </p:sp>
      <p:pic>
        <p:nvPicPr>
          <p:cNvPr id="5" name="Picture 4" descr="A close up of a whiteboard&#10;&#10;Description automatically generated">
            <a:extLst>
              <a:ext uri="{FF2B5EF4-FFF2-40B4-BE49-F238E27FC236}">
                <a16:creationId xmlns:a16="http://schemas.microsoft.com/office/drawing/2014/main" id="{E310FE4C-F40A-4B62-8787-020F632DE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923" y="2213513"/>
            <a:ext cx="6043246" cy="4532435"/>
          </a:xfrm>
          <a:prstGeom prst="rect">
            <a:avLst/>
          </a:prstGeom>
        </p:spPr>
      </p:pic>
    </p:spTree>
    <p:extLst>
      <p:ext uri="{BB962C8B-B14F-4D97-AF65-F5344CB8AC3E}">
        <p14:creationId xmlns:p14="http://schemas.microsoft.com/office/powerpoint/2010/main" val="1669829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FAECB0-DE18-BC4D-B08A-F2BC5BFAAD1C}"/>
              </a:ext>
            </a:extLst>
          </p:cNvPr>
          <p:cNvSpPr>
            <a:spLocks noGrp="1"/>
          </p:cNvSpPr>
          <p:nvPr>
            <p:ph type="sldNum" sz="quarter" idx="12"/>
          </p:nvPr>
        </p:nvSpPr>
        <p:spPr/>
        <p:txBody>
          <a:bodyPr/>
          <a:lstStyle/>
          <a:p>
            <a:fld id="{B081D10C-D4D0-4497-8253-47915FAF3801}" type="slidenum">
              <a:rPr lang="en-US" smtClean="0"/>
              <a:pPr/>
              <a:t>12</a:t>
            </a:fld>
            <a:endParaRPr lang="en-US"/>
          </a:p>
        </p:txBody>
      </p:sp>
      <p:sp>
        <p:nvSpPr>
          <p:cNvPr id="9" name="TextBox 8">
            <a:extLst>
              <a:ext uri="{FF2B5EF4-FFF2-40B4-BE49-F238E27FC236}">
                <a16:creationId xmlns:a16="http://schemas.microsoft.com/office/drawing/2014/main" id="{2CC41391-63CA-A748-AAD8-C7DEEA379ABA}"/>
              </a:ext>
            </a:extLst>
          </p:cNvPr>
          <p:cNvSpPr txBox="1"/>
          <p:nvPr/>
        </p:nvSpPr>
        <p:spPr>
          <a:xfrm>
            <a:off x="164245" y="271460"/>
            <a:ext cx="8815510" cy="1631216"/>
          </a:xfrm>
          <a:prstGeom prst="rect">
            <a:avLst/>
          </a:prstGeom>
          <a:noFill/>
        </p:spPr>
        <p:txBody>
          <a:bodyPr wrap="square" rtlCol="0">
            <a:spAutoFit/>
          </a:bodyPr>
          <a:lstStyle/>
          <a:p>
            <a:pPr algn="ctr"/>
            <a:r>
              <a:rPr lang="en-US" sz="2500" dirty="0"/>
              <a:t>Use the watercolor pencils to color in your creatures and plants.  Use a small clean paintbrush to paint in each creature with water.  Notice the magic that the combination of watercolor pencil and water create! Add water to all your creatures/plants.</a:t>
            </a:r>
          </a:p>
        </p:txBody>
      </p:sp>
      <p:pic>
        <p:nvPicPr>
          <p:cNvPr id="4" name="Picture 3" descr="A picture containing wall, indoor&#10;&#10;Description automatically generated">
            <a:extLst>
              <a:ext uri="{FF2B5EF4-FFF2-40B4-BE49-F238E27FC236}">
                <a16:creationId xmlns:a16="http://schemas.microsoft.com/office/drawing/2014/main" id="{2B7E6D16-F551-413E-9E2A-E80BAB136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5694"/>
            <a:ext cx="4530969" cy="3398227"/>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69C6EED9-7A1D-45A0-8526-BF8926EC4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590559"/>
            <a:ext cx="4530969" cy="3398227"/>
          </a:xfrm>
          <a:prstGeom prst="rect">
            <a:avLst/>
          </a:prstGeom>
        </p:spPr>
      </p:pic>
    </p:spTree>
    <p:extLst>
      <p:ext uri="{BB962C8B-B14F-4D97-AF65-F5344CB8AC3E}">
        <p14:creationId xmlns:p14="http://schemas.microsoft.com/office/powerpoint/2010/main" val="3472972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14D026-F835-5D4F-8E59-950A3D69D81F}"/>
              </a:ext>
            </a:extLst>
          </p:cNvPr>
          <p:cNvSpPr>
            <a:spLocks noGrp="1"/>
          </p:cNvSpPr>
          <p:nvPr>
            <p:ph type="sldNum" sz="quarter" idx="12"/>
          </p:nvPr>
        </p:nvSpPr>
        <p:spPr/>
        <p:txBody>
          <a:bodyPr/>
          <a:lstStyle/>
          <a:p>
            <a:fld id="{B081D10C-D4D0-4497-8253-47915FAF3801}" type="slidenum">
              <a:rPr lang="en-US" smtClean="0"/>
              <a:pPr/>
              <a:t>13</a:t>
            </a:fld>
            <a:endParaRPr lang="en-US"/>
          </a:p>
        </p:txBody>
      </p:sp>
      <p:sp>
        <p:nvSpPr>
          <p:cNvPr id="3" name="TextBox 2">
            <a:extLst>
              <a:ext uri="{FF2B5EF4-FFF2-40B4-BE49-F238E27FC236}">
                <a16:creationId xmlns:a16="http://schemas.microsoft.com/office/drawing/2014/main" id="{BFCCE46B-39A6-924C-8964-D3A72C934755}"/>
              </a:ext>
            </a:extLst>
          </p:cNvPr>
          <p:cNvSpPr txBox="1"/>
          <p:nvPr/>
        </p:nvSpPr>
        <p:spPr>
          <a:xfrm>
            <a:off x="379142" y="119519"/>
            <a:ext cx="8358310" cy="2400657"/>
          </a:xfrm>
          <a:prstGeom prst="rect">
            <a:avLst/>
          </a:prstGeom>
          <a:noFill/>
        </p:spPr>
        <p:txBody>
          <a:bodyPr wrap="square" rtlCol="0">
            <a:spAutoFit/>
          </a:bodyPr>
          <a:lstStyle/>
          <a:p>
            <a:r>
              <a:rPr lang="en-US" sz="2500" dirty="0"/>
              <a:t>Leave all that to dry.  Use a sharpie to trace and color in your checkerboard floor pattern.  Start at the bottom and move across.  It might help to place an x in the boxes you will be filling in so you don’t get mixed up.  Color in the alternate boxes with black sharpie.  After the fish are dry above, trace all the blue lines creating the aquarium. Draw through your creatures. </a:t>
            </a:r>
          </a:p>
        </p:txBody>
      </p:sp>
      <p:pic>
        <p:nvPicPr>
          <p:cNvPr id="5" name="Picture 4">
            <a:extLst>
              <a:ext uri="{FF2B5EF4-FFF2-40B4-BE49-F238E27FC236}">
                <a16:creationId xmlns:a16="http://schemas.microsoft.com/office/drawing/2014/main" id="{ECEAE0CE-E31E-4695-923F-8EF79B632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461" y="2492619"/>
            <a:ext cx="5820508" cy="4365381"/>
          </a:xfrm>
          <a:prstGeom prst="rect">
            <a:avLst/>
          </a:prstGeom>
        </p:spPr>
      </p:pic>
    </p:spTree>
    <p:extLst>
      <p:ext uri="{BB962C8B-B14F-4D97-AF65-F5344CB8AC3E}">
        <p14:creationId xmlns:p14="http://schemas.microsoft.com/office/powerpoint/2010/main" val="3640953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08C8E7-40CD-A948-A41E-5E03BF2AA9BF}"/>
              </a:ext>
            </a:extLst>
          </p:cNvPr>
          <p:cNvSpPr>
            <a:spLocks noGrp="1"/>
          </p:cNvSpPr>
          <p:nvPr>
            <p:ph type="sldNum" sz="quarter" idx="12"/>
          </p:nvPr>
        </p:nvSpPr>
        <p:spPr/>
        <p:txBody>
          <a:bodyPr/>
          <a:lstStyle/>
          <a:p>
            <a:fld id="{B081D10C-D4D0-4497-8253-47915FAF3801}" type="slidenum">
              <a:rPr lang="en-US" smtClean="0"/>
              <a:pPr/>
              <a:t>14</a:t>
            </a:fld>
            <a:endParaRPr lang="en-US"/>
          </a:p>
        </p:txBody>
      </p:sp>
      <p:sp>
        <p:nvSpPr>
          <p:cNvPr id="3" name="TextBox 2">
            <a:extLst>
              <a:ext uri="{FF2B5EF4-FFF2-40B4-BE49-F238E27FC236}">
                <a16:creationId xmlns:a16="http://schemas.microsoft.com/office/drawing/2014/main" id="{83055B67-7D97-C249-849F-AA90360B5998}"/>
              </a:ext>
            </a:extLst>
          </p:cNvPr>
          <p:cNvSpPr txBox="1"/>
          <p:nvPr/>
        </p:nvSpPr>
        <p:spPr>
          <a:xfrm>
            <a:off x="775481" y="197577"/>
            <a:ext cx="8040029" cy="2015936"/>
          </a:xfrm>
          <a:prstGeom prst="rect">
            <a:avLst/>
          </a:prstGeom>
          <a:noFill/>
        </p:spPr>
        <p:txBody>
          <a:bodyPr wrap="square" rtlCol="0">
            <a:spAutoFit/>
          </a:bodyPr>
          <a:lstStyle/>
          <a:p>
            <a:r>
              <a:rPr lang="en-US" sz="2500" dirty="0"/>
              <a:t>Last step! Use the liquid blue watercolor to paint around your creatures.  DO NOT PAINT BLUE ON THE FLOOR!  Be careful to paint around your creatures as the paint will blend if you paint over them.  You CAN paint over the black sharpie lines </a:t>
            </a:r>
            <a:r>
              <a:rPr lang="en-US" sz="2500"/>
              <a:t>though.</a:t>
            </a:r>
            <a:endParaRPr lang="en-US" sz="2500" dirty="0"/>
          </a:p>
        </p:txBody>
      </p:sp>
      <p:pic>
        <p:nvPicPr>
          <p:cNvPr id="5" name="Picture 4">
            <a:extLst>
              <a:ext uri="{FF2B5EF4-FFF2-40B4-BE49-F238E27FC236}">
                <a16:creationId xmlns:a16="http://schemas.microsoft.com/office/drawing/2014/main" id="{DC2D7E02-F305-2244-95E9-6F7940887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45689" y="2849037"/>
            <a:ext cx="3429000" cy="2571750"/>
          </a:xfrm>
          <a:prstGeom prst="rect">
            <a:avLst/>
          </a:prstGeom>
        </p:spPr>
      </p:pic>
      <p:pic>
        <p:nvPicPr>
          <p:cNvPr id="7" name="Picture 6">
            <a:extLst>
              <a:ext uri="{FF2B5EF4-FFF2-40B4-BE49-F238E27FC236}">
                <a16:creationId xmlns:a16="http://schemas.microsoft.com/office/drawing/2014/main" id="{509E5F71-1F30-8448-820C-9EB91CAE9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278" y="2029328"/>
            <a:ext cx="5384180" cy="4038135"/>
          </a:xfrm>
          <a:prstGeom prst="rect">
            <a:avLst/>
          </a:prstGeom>
        </p:spPr>
      </p:pic>
    </p:spTree>
    <p:extLst>
      <p:ext uri="{BB962C8B-B14F-4D97-AF65-F5344CB8AC3E}">
        <p14:creationId xmlns:p14="http://schemas.microsoft.com/office/powerpoint/2010/main" val="2111616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438DA7-432D-4449-85A3-FA6544D0BD23}"/>
              </a:ext>
            </a:extLst>
          </p:cNvPr>
          <p:cNvSpPr>
            <a:spLocks noGrp="1"/>
          </p:cNvSpPr>
          <p:nvPr>
            <p:ph type="sldNum" sz="quarter" idx="12"/>
          </p:nvPr>
        </p:nvSpPr>
        <p:spPr/>
        <p:txBody>
          <a:bodyPr/>
          <a:lstStyle/>
          <a:p>
            <a:fld id="{B081D10C-D4D0-4497-8253-47915FAF3801}" type="slidenum">
              <a:rPr lang="en-US" smtClean="0"/>
              <a:pPr/>
              <a:t>15</a:t>
            </a:fld>
            <a:endParaRPr lang="en-US"/>
          </a:p>
        </p:txBody>
      </p:sp>
      <p:pic>
        <p:nvPicPr>
          <p:cNvPr id="4" name="Picture 3">
            <a:extLst>
              <a:ext uri="{FF2B5EF4-FFF2-40B4-BE49-F238E27FC236}">
                <a16:creationId xmlns:a16="http://schemas.microsoft.com/office/drawing/2014/main" id="{C1F4BB22-AB4B-274B-80CC-DFF0C6312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859" y="436889"/>
            <a:ext cx="7616282" cy="5984222"/>
          </a:xfrm>
          <a:prstGeom prst="rect">
            <a:avLst/>
          </a:prstGeom>
        </p:spPr>
      </p:pic>
    </p:spTree>
    <p:extLst>
      <p:ext uri="{BB962C8B-B14F-4D97-AF65-F5344CB8AC3E}">
        <p14:creationId xmlns:p14="http://schemas.microsoft.com/office/powerpoint/2010/main" val="4173424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395917-3769-484F-BC75-7B8D4362DC23}"/>
              </a:ext>
            </a:extLst>
          </p:cNvPr>
          <p:cNvSpPr>
            <a:spLocks noGrp="1"/>
          </p:cNvSpPr>
          <p:nvPr>
            <p:ph type="sldNum" sz="quarter" idx="12"/>
          </p:nvPr>
        </p:nvSpPr>
        <p:spPr>
          <a:xfrm>
            <a:off x="7885510" y="5883278"/>
            <a:ext cx="573161" cy="365125"/>
          </a:xfrm>
        </p:spPr>
        <p:txBody>
          <a:bodyPr/>
          <a:lstStyle/>
          <a:p>
            <a:fld id="{B081D10C-D4D0-4497-8253-47915FAF3801}" type="slidenum">
              <a:rPr lang="en-US" smtClean="0"/>
              <a:pPr/>
              <a:t>16</a:t>
            </a:fld>
            <a:endParaRPr lang="en-US"/>
          </a:p>
        </p:txBody>
      </p:sp>
      <p:pic>
        <p:nvPicPr>
          <p:cNvPr id="1026" name="Picture 2" descr="Image result for sea life silhouette">
            <a:extLst>
              <a:ext uri="{FF2B5EF4-FFF2-40B4-BE49-F238E27FC236}">
                <a16:creationId xmlns:a16="http://schemas.microsoft.com/office/drawing/2014/main" id="{55A7B079-3336-460E-A4A0-873D7B71F5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889"/>
          <a:stretch/>
        </p:blipFill>
        <p:spPr bwMode="auto">
          <a:xfrm>
            <a:off x="1397487" y="0"/>
            <a:ext cx="66210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275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7792C8-5D41-5342-A7EB-BFDD535752D1}"/>
              </a:ext>
            </a:extLst>
          </p:cNvPr>
          <p:cNvSpPr>
            <a:spLocks noGrp="1"/>
          </p:cNvSpPr>
          <p:nvPr>
            <p:ph type="sldNum" sz="quarter" idx="12"/>
          </p:nvPr>
        </p:nvSpPr>
        <p:spPr/>
        <p:txBody>
          <a:bodyPr/>
          <a:lstStyle/>
          <a:p>
            <a:fld id="{B081D10C-D4D0-4497-8253-47915FAF3801}" type="slidenum">
              <a:rPr lang="en-US" smtClean="0"/>
              <a:pPr/>
              <a:t>17</a:t>
            </a:fld>
            <a:endParaRPr lang="en-US"/>
          </a:p>
        </p:txBody>
      </p:sp>
      <p:pic>
        <p:nvPicPr>
          <p:cNvPr id="2050" name="Picture 2" descr="Image result for sea life silhouette">
            <a:extLst>
              <a:ext uri="{FF2B5EF4-FFF2-40B4-BE49-F238E27FC236}">
                <a16:creationId xmlns:a16="http://schemas.microsoft.com/office/drawing/2014/main" id="{DF1FEA8A-44D4-4669-B1D3-CAC9AFB9B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7" y="457200"/>
            <a:ext cx="9126483" cy="5955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568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E5D5B8-FC9F-AA4F-BDD6-4725E5E02D7C}"/>
              </a:ext>
            </a:extLst>
          </p:cNvPr>
          <p:cNvSpPr>
            <a:spLocks noGrp="1"/>
          </p:cNvSpPr>
          <p:nvPr>
            <p:ph type="sldNum" sz="quarter" idx="12"/>
          </p:nvPr>
        </p:nvSpPr>
        <p:spPr/>
        <p:txBody>
          <a:bodyPr/>
          <a:lstStyle/>
          <a:p>
            <a:fld id="{B081D10C-D4D0-4497-8253-47915FAF3801}" type="slidenum">
              <a:rPr lang="en-US" smtClean="0"/>
              <a:pPr/>
              <a:t>18</a:t>
            </a:fld>
            <a:endParaRPr lang="en-US"/>
          </a:p>
        </p:txBody>
      </p:sp>
      <p:pic>
        <p:nvPicPr>
          <p:cNvPr id="3" name="Picture 2">
            <a:extLst>
              <a:ext uri="{FF2B5EF4-FFF2-40B4-BE49-F238E27FC236}">
                <a16:creationId xmlns:a16="http://schemas.microsoft.com/office/drawing/2014/main" id="{BD32F83F-67F6-944D-A915-5CE234917A5C}"/>
              </a:ext>
            </a:extLst>
          </p:cNvPr>
          <p:cNvPicPr>
            <a:picLocks noChangeAspect="1"/>
          </p:cNvPicPr>
          <p:nvPr/>
        </p:nvPicPr>
        <p:blipFill>
          <a:blip r:embed="rId2"/>
          <a:stretch>
            <a:fillRect/>
          </a:stretch>
        </p:blipFill>
        <p:spPr>
          <a:xfrm>
            <a:off x="685329" y="1371227"/>
            <a:ext cx="2081870" cy="3884465"/>
          </a:xfrm>
          <a:prstGeom prst="rect">
            <a:avLst/>
          </a:prstGeom>
        </p:spPr>
      </p:pic>
      <p:pic>
        <p:nvPicPr>
          <p:cNvPr id="4" name="Picture 3">
            <a:extLst>
              <a:ext uri="{FF2B5EF4-FFF2-40B4-BE49-F238E27FC236}">
                <a16:creationId xmlns:a16="http://schemas.microsoft.com/office/drawing/2014/main" id="{A93C794A-2702-5442-A437-001851ADF483}"/>
              </a:ext>
            </a:extLst>
          </p:cNvPr>
          <p:cNvPicPr>
            <a:picLocks noChangeAspect="1"/>
          </p:cNvPicPr>
          <p:nvPr/>
        </p:nvPicPr>
        <p:blipFill>
          <a:blip r:embed="rId3"/>
          <a:stretch>
            <a:fillRect/>
          </a:stretch>
        </p:blipFill>
        <p:spPr>
          <a:xfrm>
            <a:off x="3175471" y="671860"/>
            <a:ext cx="5283200" cy="5283200"/>
          </a:xfrm>
          <a:prstGeom prst="rect">
            <a:avLst/>
          </a:prstGeom>
        </p:spPr>
      </p:pic>
    </p:spTree>
    <p:extLst>
      <p:ext uri="{BB962C8B-B14F-4D97-AF65-F5344CB8AC3E}">
        <p14:creationId xmlns:p14="http://schemas.microsoft.com/office/powerpoint/2010/main" val="871560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79960-5B86-43BD-9D14-99F6A1AEDA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839" y="2371123"/>
            <a:ext cx="3810000" cy="2472714"/>
          </a:xfrm>
          <a:prstGeom prst="rect">
            <a:avLst/>
          </a:prstGeom>
        </p:spPr>
      </p:pic>
      <p:sp>
        <p:nvSpPr>
          <p:cNvPr id="5" name="Rectangle 4">
            <a:extLst>
              <a:ext uri="{FF2B5EF4-FFF2-40B4-BE49-F238E27FC236}">
                <a16:creationId xmlns:a16="http://schemas.microsoft.com/office/drawing/2014/main" id="{EA5C3CF6-68E2-4F71-A32C-BCF7BFDA0487}"/>
              </a:ext>
            </a:extLst>
          </p:cNvPr>
          <p:cNvSpPr/>
          <p:nvPr/>
        </p:nvSpPr>
        <p:spPr>
          <a:xfrm>
            <a:off x="805380" y="483771"/>
            <a:ext cx="7543800" cy="707886"/>
          </a:xfrm>
          <a:prstGeom prst="rect">
            <a:avLst/>
          </a:prstGeom>
        </p:spPr>
        <p:txBody>
          <a:bodyPr wrap="square">
            <a:spAutoFit/>
          </a:bodyPr>
          <a:lstStyle/>
          <a:p>
            <a:r>
              <a:rPr lang="en-US" sz="4000" dirty="0">
                <a:latin typeface="Arial Rounded MT Bold" panose="020F0704030504030204" pitchFamily="34" charset="0"/>
              </a:rPr>
              <a:t>Today's Art Project:</a:t>
            </a:r>
          </a:p>
        </p:txBody>
      </p:sp>
      <p:sp>
        <p:nvSpPr>
          <p:cNvPr id="6" name="TextBox 5">
            <a:extLst>
              <a:ext uri="{FF2B5EF4-FFF2-40B4-BE49-F238E27FC236}">
                <a16:creationId xmlns:a16="http://schemas.microsoft.com/office/drawing/2014/main" id="{5A84F685-CC9D-40E3-9BAE-0731234701B0}"/>
              </a:ext>
            </a:extLst>
          </p:cNvPr>
          <p:cNvSpPr txBox="1"/>
          <p:nvPr/>
        </p:nvSpPr>
        <p:spPr>
          <a:xfrm rot="10800000" flipV="1">
            <a:off x="4397827" y="1437655"/>
            <a:ext cx="4528459" cy="4339650"/>
          </a:xfrm>
          <a:prstGeom prst="rect">
            <a:avLst/>
          </a:prstGeom>
          <a:noFill/>
        </p:spPr>
        <p:txBody>
          <a:bodyPr wrap="square" rtlCol="0">
            <a:spAutoFit/>
          </a:bodyPr>
          <a:lstStyle/>
          <a:p>
            <a:r>
              <a:rPr lang="en-US" sz="1600" dirty="0">
                <a:latin typeface="Arial Rounded MT Bold" pitchFamily="34" charset="0"/>
              </a:rPr>
              <a:t>We are using the Single-point (or One-point) Linear Perspective technique to create a scene that creates the illusion of Depth and Space.</a:t>
            </a:r>
          </a:p>
          <a:p>
            <a:endParaRPr lang="en-US" sz="1600" dirty="0">
              <a:latin typeface="Arial Rounded MT Bold" pitchFamily="34" charset="0"/>
            </a:endParaRPr>
          </a:p>
          <a:p>
            <a:pPr>
              <a:spcAft>
                <a:spcPts val="600"/>
              </a:spcAft>
            </a:pPr>
            <a:r>
              <a:rPr lang="en-US" sz="1600" dirty="0">
                <a:latin typeface="Arial Rounded MT Bold" pitchFamily="34" charset="0"/>
              </a:rPr>
              <a:t>We will keep in mind:</a:t>
            </a:r>
          </a:p>
          <a:p>
            <a:pPr marL="342900" indent="-342900">
              <a:spcAft>
                <a:spcPts val="600"/>
              </a:spcAft>
              <a:buFont typeface="+mj-lt"/>
              <a:buAutoNum type="arabicPeriod"/>
            </a:pPr>
            <a:r>
              <a:rPr lang="en-US" sz="1600" dirty="0">
                <a:latin typeface="Arial Rounded MT Bold" pitchFamily="34" charset="0"/>
              </a:rPr>
              <a:t>As distance grows between the observer and an object, the apparent size is reduced.</a:t>
            </a:r>
          </a:p>
          <a:p>
            <a:pPr marL="342900" indent="-342900">
              <a:spcAft>
                <a:spcPts val="600"/>
              </a:spcAft>
              <a:buFont typeface="+mj-lt"/>
              <a:buAutoNum type="arabicPeriod"/>
            </a:pPr>
            <a:r>
              <a:rPr lang="en-US" sz="1600" dirty="0">
                <a:latin typeface="Arial Rounded MT Bold" pitchFamily="34" charset="0"/>
              </a:rPr>
              <a:t>Lines that are parallel in reality appear to converge or move toward each other as apparent distance increases.</a:t>
            </a:r>
          </a:p>
          <a:p>
            <a:pPr marL="342900" indent="-342900">
              <a:spcAft>
                <a:spcPts val="600"/>
              </a:spcAft>
              <a:buFont typeface="+mj-lt"/>
              <a:buAutoNum type="arabicPeriod"/>
            </a:pPr>
            <a:r>
              <a:rPr lang="en-US" sz="1600" dirty="0">
                <a:latin typeface="Arial Rounded MT Bold" pitchFamily="34" charset="0"/>
              </a:rPr>
              <a:t>Objects that are nearest in the scene are larger.</a:t>
            </a:r>
          </a:p>
          <a:p>
            <a:pPr marL="342900" indent="-342900">
              <a:spcAft>
                <a:spcPts val="600"/>
              </a:spcAft>
              <a:buFont typeface="+mj-lt"/>
              <a:buAutoNum type="arabicPeriod"/>
            </a:pPr>
            <a:r>
              <a:rPr lang="en-US" sz="1600" dirty="0">
                <a:latin typeface="Arial Rounded MT Bold" pitchFamily="34" charset="0"/>
              </a:rPr>
              <a:t>Objects that are more distant are smaller.</a:t>
            </a:r>
          </a:p>
        </p:txBody>
      </p:sp>
      <p:sp>
        <p:nvSpPr>
          <p:cNvPr id="7" name="Slide Number Placeholder 6"/>
          <p:cNvSpPr>
            <a:spLocks noGrp="1"/>
          </p:cNvSpPr>
          <p:nvPr>
            <p:ph type="sldNum" sz="quarter" idx="12"/>
          </p:nvPr>
        </p:nvSpPr>
        <p:spPr>
          <a:xfrm>
            <a:off x="8570839" y="6492875"/>
            <a:ext cx="573161" cy="365125"/>
          </a:xfrm>
        </p:spPr>
        <p:txBody>
          <a:bodyPr/>
          <a:lstStyle/>
          <a:p>
            <a:fld id="{B081D10C-D4D0-4497-8253-47915FAF3801}" type="slidenum">
              <a:rPr lang="en-US" smtClean="0"/>
              <a:pPr/>
              <a:t>2</a:t>
            </a:fld>
            <a:endParaRPr lang="en-US"/>
          </a:p>
        </p:txBody>
      </p:sp>
    </p:spTree>
    <p:extLst>
      <p:ext uri="{BB962C8B-B14F-4D97-AF65-F5344CB8AC3E}">
        <p14:creationId xmlns:p14="http://schemas.microsoft.com/office/powerpoint/2010/main" val="2498417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5C3CF6-68E2-4F71-A32C-BCF7BFDA0487}"/>
              </a:ext>
            </a:extLst>
          </p:cNvPr>
          <p:cNvSpPr/>
          <p:nvPr/>
        </p:nvSpPr>
        <p:spPr>
          <a:xfrm>
            <a:off x="805380" y="365125"/>
            <a:ext cx="7543800" cy="1015663"/>
          </a:xfrm>
          <a:prstGeom prst="rect">
            <a:avLst/>
          </a:prstGeom>
        </p:spPr>
        <p:txBody>
          <a:bodyPr wrap="square">
            <a:spAutoFit/>
          </a:bodyPr>
          <a:lstStyle/>
          <a:p>
            <a:pPr algn="ctr"/>
            <a:r>
              <a:rPr lang="en-US" sz="3000" dirty="0">
                <a:latin typeface="Arial Rounded MT Bold" panose="020F0704030504030204" pitchFamily="34" charset="0"/>
              </a:rPr>
              <a:t>Today's Art Project: </a:t>
            </a:r>
          </a:p>
          <a:p>
            <a:pPr algn="ctr"/>
            <a:r>
              <a:rPr lang="en-US" sz="3000" dirty="0">
                <a:latin typeface="Arial Rounded MT Bold" panose="020F0704030504030204" pitchFamily="34" charset="0"/>
              </a:rPr>
              <a:t>Underwater Perspective</a:t>
            </a:r>
          </a:p>
        </p:txBody>
      </p:sp>
      <p:sp>
        <p:nvSpPr>
          <p:cNvPr id="5" name="Slide Number Placeholder 4"/>
          <p:cNvSpPr>
            <a:spLocks noGrp="1"/>
          </p:cNvSpPr>
          <p:nvPr>
            <p:ph type="sldNum" sz="quarter" idx="12"/>
          </p:nvPr>
        </p:nvSpPr>
        <p:spPr>
          <a:xfrm>
            <a:off x="8570839" y="6492875"/>
            <a:ext cx="573161" cy="365125"/>
          </a:xfrm>
        </p:spPr>
        <p:txBody>
          <a:bodyPr/>
          <a:lstStyle/>
          <a:p>
            <a:fld id="{B081D10C-D4D0-4497-8253-47915FAF3801}" type="slidenum">
              <a:rPr lang="en-US" smtClean="0"/>
              <a:pPr/>
              <a:t>3</a:t>
            </a:fld>
            <a:endParaRPr lang="en-US" dirty="0"/>
          </a:p>
        </p:txBody>
      </p:sp>
      <p:pic>
        <p:nvPicPr>
          <p:cNvPr id="6" name="Picture 5">
            <a:extLst>
              <a:ext uri="{FF2B5EF4-FFF2-40B4-BE49-F238E27FC236}">
                <a16:creationId xmlns:a16="http://schemas.microsoft.com/office/drawing/2014/main" id="{14BF7CFD-92E0-C045-9160-F0A603070EFA}"/>
              </a:ext>
            </a:extLst>
          </p:cNvPr>
          <p:cNvPicPr>
            <a:picLocks noChangeAspect="1"/>
          </p:cNvPicPr>
          <p:nvPr/>
        </p:nvPicPr>
        <p:blipFill rotWithShape="1">
          <a:blip r:embed="rId2">
            <a:extLst>
              <a:ext uri="{28A0092B-C50C-407E-A947-70E740481C1C}">
                <a14:useLocalDpi xmlns:a14="http://schemas.microsoft.com/office/drawing/2010/main" val="0"/>
              </a:ext>
            </a:extLst>
          </a:blip>
          <a:srcRect t="4256" r="4634" b="2085"/>
          <a:stretch/>
        </p:blipFill>
        <p:spPr>
          <a:xfrm>
            <a:off x="805380" y="1371643"/>
            <a:ext cx="6952785" cy="512123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8570839" y="6492875"/>
            <a:ext cx="573161" cy="365125"/>
          </a:xfrm>
        </p:spPr>
        <p:txBody>
          <a:bodyPr/>
          <a:lstStyle/>
          <a:p>
            <a:fld id="{B081D10C-D4D0-4497-8253-47915FAF3801}" type="slidenum">
              <a:rPr lang="en-US" smtClean="0"/>
              <a:pPr/>
              <a:t>4</a:t>
            </a:fld>
            <a:endParaRPr lang="en-US"/>
          </a:p>
        </p:txBody>
      </p:sp>
      <p:pic>
        <p:nvPicPr>
          <p:cNvPr id="3" name="Picture 2">
            <a:extLst>
              <a:ext uri="{FF2B5EF4-FFF2-40B4-BE49-F238E27FC236}">
                <a16:creationId xmlns:a16="http://schemas.microsoft.com/office/drawing/2014/main" id="{D31EA9F5-5243-544D-AE83-8F22241FB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696" y="1808600"/>
            <a:ext cx="3808141" cy="2856106"/>
          </a:xfrm>
          <a:prstGeom prst="rect">
            <a:avLst/>
          </a:prstGeom>
        </p:spPr>
      </p:pic>
      <p:pic>
        <p:nvPicPr>
          <p:cNvPr id="6" name="Picture 5">
            <a:extLst>
              <a:ext uri="{FF2B5EF4-FFF2-40B4-BE49-F238E27FC236}">
                <a16:creationId xmlns:a16="http://schemas.microsoft.com/office/drawing/2014/main" id="{E2537CB1-34E9-054D-90CF-5100F84BF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710" y="1562570"/>
            <a:ext cx="4670503" cy="3502877"/>
          </a:xfrm>
          <a:prstGeom prst="rect">
            <a:avLst/>
          </a:prstGeom>
        </p:spPr>
      </p:pic>
      <p:sp>
        <p:nvSpPr>
          <p:cNvPr id="7" name="TextBox 6">
            <a:extLst>
              <a:ext uri="{FF2B5EF4-FFF2-40B4-BE49-F238E27FC236}">
                <a16:creationId xmlns:a16="http://schemas.microsoft.com/office/drawing/2014/main" id="{6EA9E336-B720-7247-996E-AE449DE9DC14}"/>
              </a:ext>
            </a:extLst>
          </p:cNvPr>
          <p:cNvSpPr txBox="1"/>
          <p:nvPr/>
        </p:nvSpPr>
        <p:spPr>
          <a:xfrm>
            <a:off x="385696" y="733176"/>
            <a:ext cx="8040029" cy="861774"/>
          </a:xfrm>
          <a:prstGeom prst="rect">
            <a:avLst/>
          </a:prstGeom>
          <a:noFill/>
        </p:spPr>
        <p:txBody>
          <a:bodyPr wrap="square" rtlCol="0">
            <a:spAutoFit/>
          </a:bodyPr>
          <a:lstStyle/>
          <a:p>
            <a:r>
              <a:rPr lang="en-US" sz="2500" dirty="0"/>
              <a:t>Begin by using a large straight edge to draw a line from corner to corner creating a large X</a:t>
            </a:r>
          </a:p>
        </p:txBody>
      </p:sp>
      <p:sp>
        <p:nvSpPr>
          <p:cNvPr id="10" name="TextBox 9">
            <a:extLst>
              <a:ext uri="{FF2B5EF4-FFF2-40B4-BE49-F238E27FC236}">
                <a16:creationId xmlns:a16="http://schemas.microsoft.com/office/drawing/2014/main" id="{A4B313B5-8031-FA44-B3CB-6A36C72D08B6}"/>
              </a:ext>
            </a:extLst>
          </p:cNvPr>
          <p:cNvSpPr txBox="1"/>
          <p:nvPr/>
        </p:nvSpPr>
        <p:spPr>
          <a:xfrm>
            <a:off x="638971" y="5044221"/>
            <a:ext cx="8040029" cy="1631216"/>
          </a:xfrm>
          <a:prstGeom prst="rect">
            <a:avLst/>
          </a:prstGeom>
          <a:noFill/>
        </p:spPr>
        <p:txBody>
          <a:bodyPr wrap="square" rtlCol="0">
            <a:spAutoFit/>
          </a:bodyPr>
          <a:lstStyle/>
          <a:p>
            <a:r>
              <a:rPr lang="en-US" sz="2500" dirty="0"/>
              <a:t>Then use your ruler lined up from the corner and place marks at each of these measurements…2” 4” 5.5” 6.5”.  REPEAT turning your paper so you are always measuring from the outside corner.</a:t>
            </a:r>
          </a:p>
        </p:txBody>
      </p:sp>
      <p:sp>
        <p:nvSpPr>
          <p:cNvPr id="11" name="Rectangle 10">
            <a:extLst>
              <a:ext uri="{FF2B5EF4-FFF2-40B4-BE49-F238E27FC236}">
                <a16:creationId xmlns:a16="http://schemas.microsoft.com/office/drawing/2014/main" id="{2C2FCD9C-FB39-2545-B77B-1553B01FA806}"/>
              </a:ext>
            </a:extLst>
          </p:cNvPr>
          <p:cNvSpPr/>
          <p:nvPr/>
        </p:nvSpPr>
        <p:spPr>
          <a:xfrm>
            <a:off x="718275" y="157340"/>
            <a:ext cx="7881420" cy="707886"/>
          </a:xfrm>
          <a:prstGeom prst="rect">
            <a:avLst/>
          </a:prstGeom>
        </p:spPr>
        <p:txBody>
          <a:bodyPr wrap="square">
            <a:spAutoFit/>
          </a:bodyPr>
          <a:lstStyle/>
          <a:p>
            <a:r>
              <a:rPr lang="en-US" sz="4000" dirty="0">
                <a:latin typeface="Arial Rounded MT Bold" panose="020F0704030504030204" pitchFamily="34" charset="0"/>
              </a:rPr>
              <a:t>Draw Linear Perspective Lines:</a:t>
            </a:r>
          </a:p>
        </p:txBody>
      </p:sp>
    </p:spTree>
    <p:extLst>
      <p:ext uri="{BB962C8B-B14F-4D97-AF65-F5344CB8AC3E}">
        <p14:creationId xmlns:p14="http://schemas.microsoft.com/office/powerpoint/2010/main" val="2498417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5693DB-3EF5-9D44-B9DC-5F0EB7D9A0CF}"/>
              </a:ext>
            </a:extLst>
          </p:cNvPr>
          <p:cNvSpPr>
            <a:spLocks noGrp="1"/>
          </p:cNvSpPr>
          <p:nvPr>
            <p:ph type="sldNum" sz="quarter" idx="12"/>
          </p:nvPr>
        </p:nvSpPr>
        <p:spPr/>
        <p:txBody>
          <a:bodyPr/>
          <a:lstStyle/>
          <a:p>
            <a:fld id="{B081D10C-D4D0-4497-8253-47915FAF3801}" type="slidenum">
              <a:rPr lang="en-US" smtClean="0"/>
              <a:pPr/>
              <a:t>5</a:t>
            </a:fld>
            <a:endParaRPr lang="en-US"/>
          </a:p>
        </p:txBody>
      </p:sp>
      <p:pic>
        <p:nvPicPr>
          <p:cNvPr id="4" name="Picture 3">
            <a:extLst>
              <a:ext uri="{FF2B5EF4-FFF2-40B4-BE49-F238E27FC236}">
                <a16:creationId xmlns:a16="http://schemas.microsoft.com/office/drawing/2014/main" id="{608C1F8C-51FE-CB44-80BB-126E778CC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017" y="530379"/>
            <a:ext cx="8145966" cy="6109475"/>
          </a:xfrm>
          <a:prstGeom prst="rect">
            <a:avLst/>
          </a:prstGeom>
        </p:spPr>
      </p:pic>
      <p:sp>
        <p:nvSpPr>
          <p:cNvPr id="6" name="TextBox 5">
            <a:extLst>
              <a:ext uri="{FF2B5EF4-FFF2-40B4-BE49-F238E27FC236}">
                <a16:creationId xmlns:a16="http://schemas.microsoft.com/office/drawing/2014/main" id="{EFA1665D-A2D4-EE4F-B6C7-4082E4DCF9E1}"/>
              </a:ext>
            </a:extLst>
          </p:cNvPr>
          <p:cNvSpPr txBox="1"/>
          <p:nvPr/>
        </p:nvSpPr>
        <p:spPr>
          <a:xfrm>
            <a:off x="5387278" y="3429000"/>
            <a:ext cx="1908471" cy="369332"/>
          </a:xfrm>
          <a:prstGeom prst="rect">
            <a:avLst/>
          </a:prstGeom>
          <a:noFill/>
        </p:spPr>
        <p:txBody>
          <a:bodyPr wrap="none" rtlCol="0">
            <a:spAutoFit/>
          </a:bodyPr>
          <a:lstStyle/>
          <a:p>
            <a:r>
              <a:rPr lang="en-US" dirty="0">
                <a:solidFill>
                  <a:srgbClr val="FF0000"/>
                </a:solidFill>
                <a:latin typeface="Arial Rounded MT Bold" pitchFamily="34" charset="0"/>
              </a:rPr>
              <a:t>Vanishing Point</a:t>
            </a:r>
          </a:p>
        </p:txBody>
      </p:sp>
      <p:cxnSp>
        <p:nvCxnSpPr>
          <p:cNvPr id="7" name="Straight Arrow Connector 6">
            <a:extLst>
              <a:ext uri="{FF2B5EF4-FFF2-40B4-BE49-F238E27FC236}">
                <a16:creationId xmlns:a16="http://schemas.microsoft.com/office/drawing/2014/main" id="{1EDAF7D2-6C9C-0D4B-B4F4-FD17BD1386C5}"/>
              </a:ext>
            </a:extLst>
          </p:cNvPr>
          <p:cNvCxnSpPr/>
          <p:nvPr/>
        </p:nvCxnSpPr>
        <p:spPr>
          <a:xfrm flipH="1" flipV="1">
            <a:off x="4847527" y="3613666"/>
            <a:ext cx="539751"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Flowchart: Connector 16">
            <a:extLst>
              <a:ext uri="{FF2B5EF4-FFF2-40B4-BE49-F238E27FC236}">
                <a16:creationId xmlns:a16="http://schemas.microsoft.com/office/drawing/2014/main" id="{FAD33EC6-2D85-1741-BFFD-6D8EF8DD2D71}"/>
              </a:ext>
            </a:extLst>
          </p:cNvPr>
          <p:cNvSpPr/>
          <p:nvPr/>
        </p:nvSpPr>
        <p:spPr>
          <a:xfrm>
            <a:off x="4662216" y="3585116"/>
            <a:ext cx="82550" cy="79375"/>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72849D-E607-5C45-915B-955226AB15A3}"/>
              </a:ext>
            </a:extLst>
          </p:cNvPr>
          <p:cNvSpPr txBox="1"/>
          <p:nvPr/>
        </p:nvSpPr>
        <p:spPr>
          <a:xfrm rot="10800000" flipV="1">
            <a:off x="1777220" y="1056359"/>
            <a:ext cx="6108290" cy="830997"/>
          </a:xfrm>
          <a:prstGeom prst="rect">
            <a:avLst/>
          </a:prstGeom>
          <a:noFill/>
        </p:spPr>
        <p:txBody>
          <a:bodyPr wrap="square" rtlCol="0">
            <a:spAutoFit/>
          </a:bodyPr>
          <a:lstStyle/>
          <a:p>
            <a:r>
              <a:rPr lang="en-US" sz="2400" dirty="0">
                <a:latin typeface="Arial Rounded MT Bold" pitchFamily="34" charset="0"/>
              </a:rPr>
              <a:t>The point where they cross is called the </a:t>
            </a:r>
          </a:p>
          <a:p>
            <a:pPr algn="ctr"/>
            <a:r>
              <a:rPr lang="en-US" sz="2400" i="1" dirty="0">
                <a:latin typeface="Arial Rounded MT Bold" pitchFamily="34" charset="0"/>
              </a:rPr>
              <a:t>VANISHING POINT</a:t>
            </a:r>
            <a:r>
              <a:rPr lang="en-US" sz="1600" dirty="0">
                <a:latin typeface="Arial Rounded MT Bold" pitchFamily="34" charset="0"/>
              </a:rPr>
              <a:t>.</a:t>
            </a:r>
          </a:p>
        </p:txBody>
      </p:sp>
    </p:spTree>
    <p:extLst>
      <p:ext uri="{BB962C8B-B14F-4D97-AF65-F5344CB8AC3E}">
        <p14:creationId xmlns:p14="http://schemas.microsoft.com/office/powerpoint/2010/main" val="3098681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900E11-9A5E-3A40-847E-2FB1B528EF15}"/>
              </a:ext>
            </a:extLst>
          </p:cNvPr>
          <p:cNvSpPr>
            <a:spLocks noGrp="1"/>
          </p:cNvSpPr>
          <p:nvPr>
            <p:ph type="sldNum" sz="quarter" idx="12"/>
          </p:nvPr>
        </p:nvSpPr>
        <p:spPr/>
        <p:txBody>
          <a:bodyPr/>
          <a:lstStyle/>
          <a:p>
            <a:fld id="{B081D10C-D4D0-4497-8253-47915FAF3801}" type="slidenum">
              <a:rPr lang="en-US" smtClean="0"/>
              <a:pPr/>
              <a:t>6</a:t>
            </a:fld>
            <a:endParaRPr lang="en-US"/>
          </a:p>
        </p:txBody>
      </p:sp>
      <p:pic>
        <p:nvPicPr>
          <p:cNvPr id="4" name="Picture 3">
            <a:extLst>
              <a:ext uri="{FF2B5EF4-FFF2-40B4-BE49-F238E27FC236}">
                <a16:creationId xmlns:a16="http://schemas.microsoft.com/office/drawing/2014/main" id="{FEB1A337-0121-E24F-BFCE-46B416FF4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469" y="3079128"/>
            <a:ext cx="4939990" cy="3704993"/>
          </a:xfrm>
          <a:prstGeom prst="rect">
            <a:avLst/>
          </a:prstGeom>
        </p:spPr>
      </p:pic>
      <p:sp>
        <p:nvSpPr>
          <p:cNvPr id="5" name="TextBox 4">
            <a:extLst>
              <a:ext uri="{FF2B5EF4-FFF2-40B4-BE49-F238E27FC236}">
                <a16:creationId xmlns:a16="http://schemas.microsoft.com/office/drawing/2014/main" id="{4FFC0D5D-DC30-CC42-A9D6-93EAAED8D436}"/>
              </a:ext>
            </a:extLst>
          </p:cNvPr>
          <p:cNvSpPr txBox="1"/>
          <p:nvPr/>
        </p:nvSpPr>
        <p:spPr>
          <a:xfrm>
            <a:off x="551985" y="388899"/>
            <a:ext cx="8040029" cy="861774"/>
          </a:xfrm>
          <a:prstGeom prst="rect">
            <a:avLst/>
          </a:prstGeom>
          <a:noFill/>
        </p:spPr>
        <p:txBody>
          <a:bodyPr wrap="square" rtlCol="0">
            <a:spAutoFit/>
          </a:bodyPr>
          <a:lstStyle/>
          <a:p>
            <a:r>
              <a:rPr lang="en-US" sz="2500" dirty="0"/>
              <a:t>Connect the dots to create vertical lines.  There should be 4 vertical lines on each side of the center point.</a:t>
            </a:r>
          </a:p>
        </p:txBody>
      </p:sp>
      <p:pic>
        <p:nvPicPr>
          <p:cNvPr id="9" name="Picture 8">
            <a:extLst>
              <a:ext uri="{FF2B5EF4-FFF2-40B4-BE49-F238E27FC236}">
                <a16:creationId xmlns:a16="http://schemas.microsoft.com/office/drawing/2014/main" id="{E978F920-1937-D242-919E-C4556E528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50542" y="1481716"/>
            <a:ext cx="4599878" cy="3449909"/>
          </a:xfrm>
          <a:prstGeom prst="rect">
            <a:avLst/>
          </a:prstGeom>
        </p:spPr>
      </p:pic>
    </p:spTree>
    <p:extLst>
      <p:ext uri="{BB962C8B-B14F-4D97-AF65-F5344CB8AC3E}">
        <p14:creationId xmlns:p14="http://schemas.microsoft.com/office/powerpoint/2010/main" val="3180488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C6CDAD-792E-5845-8BB0-CBD34DA5E1F1}"/>
              </a:ext>
            </a:extLst>
          </p:cNvPr>
          <p:cNvSpPr>
            <a:spLocks noGrp="1"/>
          </p:cNvSpPr>
          <p:nvPr>
            <p:ph type="sldNum" sz="quarter" idx="12"/>
          </p:nvPr>
        </p:nvSpPr>
        <p:spPr/>
        <p:txBody>
          <a:bodyPr/>
          <a:lstStyle/>
          <a:p>
            <a:fld id="{B081D10C-D4D0-4497-8253-47915FAF3801}" type="slidenum">
              <a:rPr lang="en-US" smtClean="0"/>
              <a:pPr/>
              <a:t>7</a:t>
            </a:fld>
            <a:endParaRPr lang="en-US"/>
          </a:p>
        </p:txBody>
      </p:sp>
      <p:pic>
        <p:nvPicPr>
          <p:cNvPr id="4" name="Picture 3">
            <a:extLst>
              <a:ext uri="{FF2B5EF4-FFF2-40B4-BE49-F238E27FC236}">
                <a16:creationId xmlns:a16="http://schemas.microsoft.com/office/drawing/2014/main" id="{E19AAC4C-7EEE-3A46-872E-C93C84C207FD}"/>
              </a:ext>
            </a:extLst>
          </p:cNvPr>
          <p:cNvPicPr>
            <a:picLocks noChangeAspect="1"/>
          </p:cNvPicPr>
          <p:nvPr/>
        </p:nvPicPr>
        <p:blipFill rotWithShape="1">
          <a:blip r:embed="rId2">
            <a:extLst>
              <a:ext uri="{28A0092B-C50C-407E-A947-70E740481C1C}">
                <a14:useLocalDpi xmlns:a14="http://schemas.microsoft.com/office/drawing/2010/main" val="0"/>
              </a:ext>
            </a:extLst>
          </a:blip>
          <a:srcRect t="32547"/>
          <a:stretch/>
        </p:blipFill>
        <p:spPr>
          <a:xfrm>
            <a:off x="551985" y="1998435"/>
            <a:ext cx="8040029" cy="4067405"/>
          </a:xfrm>
          <a:prstGeom prst="rect">
            <a:avLst/>
          </a:prstGeom>
        </p:spPr>
      </p:pic>
      <p:sp>
        <p:nvSpPr>
          <p:cNvPr id="5" name="TextBox 4">
            <a:extLst>
              <a:ext uri="{FF2B5EF4-FFF2-40B4-BE49-F238E27FC236}">
                <a16:creationId xmlns:a16="http://schemas.microsoft.com/office/drawing/2014/main" id="{FF7135FA-BBE4-544D-A75C-A7AECF9B6445}"/>
              </a:ext>
            </a:extLst>
          </p:cNvPr>
          <p:cNvSpPr txBox="1"/>
          <p:nvPr/>
        </p:nvSpPr>
        <p:spPr>
          <a:xfrm>
            <a:off x="418642" y="313983"/>
            <a:ext cx="8040029" cy="1631216"/>
          </a:xfrm>
          <a:prstGeom prst="rect">
            <a:avLst/>
          </a:prstGeom>
          <a:noFill/>
        </p:spPr>
        <p:txBody>
          <a:bodyPr wrap="square" rtlCol="0">
            <a:spAutoFit/>
          </a:bodyPr>
          <a:lstStyle/>
          <a:p>
            <a:r>
              <a:rPr lang="en-US" sz="2500" dirty="0"/>
              <a:t>Free hand a curved line to create the arched ceiling from point to point on the top of your paper.  You can erase the line if you need to re start it.  The last points will go right off the paper.</a:t>
            </a:r>
          </a:p>
        </p:txBody>
      </p:sp>
    </p:spTree>
    <p:extLst>
      <p:ext uri="{BB962C8B-B14F-4D97-AF65-F5344CB8AC3E}">
        <p14:creationId xmlns:p14="http://schemas.microsoft.com/office/powerpoint/2010/main" val="1351992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0581E3-7F09-3C4F-8A2E-D47EE3747B3D}"/>
              </a:ext>
            </a:extLst>
          </p:cNvPr>
          <p:cNvSpPr>
            <a:spLocks noGrp="1"/>
          </p:cNvSpPr>
          <p:nvPr>
            <p:ph type="sldNum" sz="quarter" idx="12"/>
          </p:nvPr>
        </p:nvSpPr>
        <p:spPr/>
        <p:txBody>
          <a:bodyPr/>
          <a:lstStyle/>
          <a:p>
            <a:fld id="{B081D10C-D4D0-4497-8253-47915FAF3801}" type="slidenum">
              <a:rPr lang="en-US" smtClean="0"/>
              <a:pPr/>
              <a:t>8</a:t>
            </a:fld>
            <a:endParaRPr lang="en-US"/>
          </a:p>
        </p:txBody>
      </p:sp>
      <p:pic>
        <p:nvPicPr>
          <p:cNvPr id="4" name="Picture 3">
            <a:extLst>
              <a:ext uri="{FF2B5EF4-FFF2-40B4-BE49-F238E27FC236}">
                <a16:creationId xmlns:a16="http://schemas.microsoft.com/office/drawing/2014/main" id="{75DDB9E0-B845-E34B-869C-627408266EAC}"/>
              </a:ext>
            </a:extLst>
          </p:cNvPr>
          <p:cNvPicPr>
            <a:picLocks noChangeAspect="1"/>
          </p:cNvPicPr>
          <p:nvPr/>
        </p:nvPicPr>
        <p:blipFill rotWithShape="1">
          <a:blip r:embed="rId2">
            <a:extLst>
              <a:ext uri="{28A0092B-C50C-407E-A947-70E740481C1C}">
                <a14:useLocalDpi xmlns:a14="http://schemas.microsoft.com/office/drawing/2010/main" val="0"/>
              </a:ext>
            </a:extLst>
          </a:blip>
          <a:srcRect b="15052"/>
          <a:stretch/>
        </p:blipFill>
        <p:spPr>
          <a:xfrm>
            <a:off x="856419" y="1924901"/>
            <a:ext cx="7315671" cy="4660904"/>
          </a:xfrm>
          <a:prstGeom prst="rect">
            <a:avLst/>
          </a:prstGeom>
        </p:spPr>
      </p:pic>
      <p:sp>
        <p:nvSpPr>
          <p:cNvPr id="5" name="TextBox 4">
            <a:extLst>
              <a:ext uri="{FF2B5EF4-FFF2-40B4-BE49-F238E27FC236}">
                <a16:creationId xmlns:a16="http://schemas.microsoft.com/office/drawing/2014/main" id="{EEC4D906-93F2-2944-98A0-4B059CCFCCD8}"/>
              </a:ext>
            </a:extLst>
          </p:cNvPr>
          <p:cNvSpPr txBox="1"/>
          <p:nvPr/>
        </p:nvSpPr>
        <p:spPr>
          <a:xfrm>
            <a:off x="434898" y="570461"/>
            <a:ext cx="8040029" cy="1246495"/>
          </a:xfrm>
          <a:prstGeom prst="rect">
            <a:avLst/>
          </a:prstGeom>
          <a:noFill/>
        </p:spPr>
        <p:txBody>
          <a:bodyPr wrap="square" rtlCol="0">
            <a:spAutoFit/>
          </a:bodyPr>
          <a:lstStyle/>
          <a:p>
            <a:r>
              <a:rPr lang="en-US" sz="2500" dirty="0"/>
              <a:t>Lets add our checkerboard floor!</a:t>
            </a:r>
          </a:p>
          <a:p>
            <a:r>
              <a:rPr lang="en-US" sz="2500" dirty="0"/>
              <a:t>Using your ruler along the bottom of your paper, make marks at each of the following measurements…2” 4” 6” 8” and 10”.  </a:t>
            </a:r>
          </a:p>
        </p:txBody>
      </p:sp>
    </p:spTree>
    <p:extLst>
      <p:ext uri="{BB962C8B-B14F-4D97-AF65-F5344CB8AC3E}">
        <p14:creationId xmlns:p14="http://schemas.microsoft.com/office/powerpoint/2010/main" val="474881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3D75C9-3605-8348-A01B-5DD52120E3EA}"/>
              </a:ext>
            </a:extLst>
          </p:cNvPr>
          <p:cNvSpPr>
            <a:spLocks noGrp="1"/>
          </p:cNvSpPr>
          <p:nvPr>
            <p:ph type="sldNum" sz="quarter" idx="12"/>
          </p:nvPr>
        </p:nvSpPr>
        <p:spPr/>
        <p:txBody>
          <a:bodyPr/>
          <a:lstStyle/>
          <a:p>
            <a:fld id="{B081D10C-D4D0-4497-8253-47915FAF3801}" type="slidenum">
              <a:rPr lang="en-US" smtClean="0"/>
              <a:pPr/>
              <a:t>9</a:t>
            </a:fld>
            <a:endParaRPr lang="en-US"/>
          </a:p>
        </p:txBody>
      </p:sp>
      <p:sp>
        <p:nvSpPr>
          <p:cNvPr id="3" name="TextBox 2">
            <a:extLst>
              <a:ext uri="{FF2B5EF4-FFF2-40B4-BE49-F238E27FC236}">
                <a16:creationId xmlns:a16="http://schemas.microsoft.com/office/drawing/2014/main" id="{A586EC1D-7A48-4744-84C0-645C6D2FC332}"/>
              </a:ext>
            </a:extLst>
          </p:cNvPr>
          <p:cNvSpPr txBox="1"/>
          <p:nvPr/>
        </p:nvSpPr>
        <p:spPr>
          <a:xfrm>
            <a:off x="551985" y="1094568"/>
            <a:ext cx="8040029" cy="861774"/>
          </a:xfrm>
          <a:prstGeom prst="rect">
            <a:avLst/>
          </a:prstGeom>
          <a:noFill/>
        </p:spPr>
        <p:txBody>
          <a:bodyPr wrap="square" rtlCol="0">
            <a:spAutoFit/>
          </a:bodyPr>
          <a:lstStyle/>
          <a:p>
            <a:r>
              <a:rPr lang="en-US" sz="2500" dirty="0"/>
              <a:t>Using your ruler start at the perspective point in the center of your paper and draw a straight line to each of your marks.</a:t>
            </a:r>
          </a:p>
        </p:txBody>
      </p:sp>
      <p:pic>
        <p:nvPicPr>
          <p:cNvPr id="5" name="Picture 4">
            <a:extLst>
              <a:ext uri="{FF2B5EF4-FFF2-40B4-BE49-F238E27FC236}">
                <a16:creationId xmlns:a16="http://schemas.microsoft.com/office/drawing/2014/main" id="{49AE3673-2894-3D4F-A5BA-14624938ECE2}"/>
              </a:ext>
            </a:extLst>
          </p:cNvPr>
          <p:cNvPicPr>
            <a:picLocks noChangeAspect="1"/>
          </p:cNvPicPr>
          <p:nvPr/>
        </p:nvPicPr>
        <p:blipFill rotWithShape="1">
          <a:blip r:embed="rId2">
            <a:extLst>
              <a:ext uri="{28A0092B-C50C-407E-A947-70E740481C1C}">
                <a14:useLocalDpi xmlns:a14="http://schemas.microsoft.com/office/drawing/2010/main" val="0"/>
              </a:ext>
            </a:extLst>
          </a:blip>
          <a:srcRect l="5772" r="2846" b="14336"/>
          <a:stretch/>
        </p:blipFill>
        <p:spPr>
          <a:xfrm>
            <a:off x="1572323" y="2053658"/>
            <a:ext cx="6476306" cy="4553291"/>
          </a:xfrm>
          <a:prstGeom prst="rect">
            <a:avLst/>
          </a:prstGeom>
        </p:spPr>
      </p:pic>
      <p:sp>
        <p:nvSpPr>
          <p:cNvPr id="6" name="Rectangle 5">
            <a:extLst>
              <a:ext uri="{FF2B5EF4-FFF2-40B4-BE49-F238E27FC236}">
                <a16:creationId xmlns:a16="http://schemas.microsoft.com/office/drawing/2014/main" id="{59C98A99-2507-184F-BD6A-ECDA5017A9B1}"/>
              </a:ext>
            </a:extLst>
          </p:cNvPr>
          <p:cNvSpPr/>
          <p:nvPr/>
        </p:nvSpPr>
        <p:spPr>
          <a:xfrm>
            <a:off x="1390122" y="289366"/>
            <a:ext cx="7543800" cy="707886"/>
          </a:xfrm>
          <a:prstGeom prst="rect">
            <a:avLst/>
          </a:prstGeom>
        </p:spPr>
        <p:txBody>
          <a:bodyPr wrap="square">
            <a:spAutoFit/>
          </a:bodyPr>
          <a:lstStyle/>
          <a:p>
            <a:r>
              <a:rPr lang="en-US" sz="4000" dirty="0">
                <a:latin typeface="Arial Rounded MT Bold" panose="020F0704030504030204" pitchFamily="34" charset="0"/>
              </a:rPr>
              <a:t>Add Perspective Lines:</a:t>
            </a:r>
          </a:p>
        </p:txBody>
      </p:sp>
    </p:spTree>
    <p:extLst>
      <p:ext uri="{BB962C8B-B14F-4D97-AF65-F5344CB8AC3E}">
        <p14:creationId xmlns:p14="http://schemas.microsoft.com/office/powerpoint/2010/main" val="1857268079"/>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Droplet</Template>
  <TotalTime>3918</TotalTime>
  <Words>638</Words>
  <Application>Microsoft Office PowerPoint</Application>
  <PresentationFormat>On-screen Show (4:3)</PresentationFormat>
  <Paragraphs>53</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Rounded MT Bold</vt:lpstr>
      <vt:lpstr>Calibri</vt:lpstr>
      <vt:lpstr>Tw Cen MT</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Brooks</dc:creator>
  <cp:lastModifiedBy>Karen R</cp:lastModifiedBy>
  <cp:revision>132</cp:revision>
  <dcterms:created xsi:type="dcterms:W3CDTF">2019-01-27T18:05:41Z</dcterms:created>
  <dcterms:modified xsi:type="dcterms:W3CDTF">2019-02-07T20:20:13Z</dcterms:modified>
</cp:coreProperties>
</file>