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>
        <a:uFillTx/>
      </a:defRPr>
    </a:defPPr>
    <a:lvl1pPr marL="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uFillTx/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72" d="100"/>
          <a:sy n="72" d="100"/>
        </p:scale>
        <p:origin x="1058" y="3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uFillTx/>
              </a:defRPr>
            </a:lvl1pPr>
          </a:lstStyle>
          <a:p>
            <a:endParaRPr lang="en-US">
              <a:uFillTx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uFillTx/>
              </a:defRPr>
            </a:lvl1pPr>
          </a:lstStyle>
          <a:p>
            <a:fld id="{9B43D50B-6728-C746-ACD9-AB3F35D76070}" type="datetimeFigureOut">
              <a:rPr lang="en-US" smtClean="0">
                <a:uFillTx/>
              </a:rPr>
              <a:t>9/1/2022</a:t>
            </a:fld>
            <a:endParaRPr lang="en-US">
              <a:uFillTx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</a:ln>
        </p:spPr>
        <p:txBody>
          <a:bodyPr vert="horz" lIns="91440" tIns="45720" rIns="91440" bIns="45720" rtlCol="0" anchor="ctr"/>
          <a:lstStyle/>
          <a:p>
            <a:endParaRPr lang="en-US">
              <a:uFillTx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>
                <a:uFillTx/>
              </a:rPr>
              <a:t>Click to edit Master text styles</a:t>
            </a:r>
          </a:p>
          <a:p>
            <a:pPr lvl="1"/>
            <a:r>
              <a:rPr lang="en-US">
                <a:uFillTx/>
              </a:rPr>
              <a:t>Second level</a:t>
            </a:r>
          </a:p>
          <a:p>
            <a:pPr lvl="2"/>
            <a:r>
              <a:rPr lang="en-US">
                <a:uFillTx/>
              </a:rPr>
              <a:t>Third level</a:t>
            </a:r>
          </a:p>
          <a:p>
            <a:pPr lvl="3"/>
            <a:r>
              <a:rPr lang="en-US">
                <a:uFillTx/>
              </a:rPr>
              <a:t>Fourth level</a:t>
            </a:r>
          </a:p>
          <a:p>
            <a:pPr lvl="4"/>
            <a:r>
              <a:rPr lang="en-US">
                <a:uFillTx/>
              </a:rP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uFillTx/>
              </a:defRPr>
            </a:lvl1pPr>
          </a:lstStyle>
          <a:p>
            <a:endParaRPr lang="en-US"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uFillTx/>
              </a:defRPr>
            </a:lvl1pPr>
          </a:lstStyle>
          <a:p>
            <a:fld id="{39A0DFE7-6C46-CB4B-B76C-33E9F74C0848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uFillTx/>
              </a:rPr>
              <a:t>These</a:t>
            </a:r>
            <a:r>
              <a:rPr lang="en-US" baseline="0" dirty="0">
                <a:uFillTx/>
              </a:rPr>
              <a:t> questions are rhetorical – get them thinking about close up vs. distance…</a:t>
            </a:r>
          </a:p>
          <a:p>
            <a:r>
              <a:rPr lang="en-US" baseline="0" dirty="0">
                <a:uFillTx/>
              </a:rPr>
              <a:t>Remind them to ask themselves these questions as you show them up close vs. full photo pictures</a:t>
            </a:r>
            <a:endParaRPr lang="en-US" dirty="0"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0DFE7-6C46-CB4B-B76C-33E9F74C0848}" type="slidenum">
              <a:rPr lang="en-US" smtClean="0">
                <a:uFillTx/>
              </a:rPr>
              <a:t>3</a:t>
            </a:fld>
            <a:endParaRPr lang="en-US">
              <a:uFillTx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uFillTx/>
              </a:rPr>
              <a:t>Do</a:t>
            </a:r>
            <a:r>
              <a:rPr lang="en-US" baseline="0" dirty="0">
                <a:uFillTx/>
              </a:rPr>
              <a:t> you notice more details?</a:t>
            </a:r>
          </a:p>
          <a:p>
            <a:r>
              <a:rPr lang="en-US" baseline="0" dirty="0">
                <a:uFillTx/>
              </a:rPr>
              <a:t>What stands out – his feathers, his eyes or beak?</a:t>
            </a:r>
          </a:p>
          <a:p>
            <a:r>
              <a:rPr lang="en-US" baseline="0" dirty="0">
                <a:uFillTx/>
              </a:rPr>
              <a:t>Can you imagine a different setting?</a:t>
            </a:r>
            <a:endParaRPr lang="en-US" dirty="0"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0DFE7-6C46-CB4B-B76C-33E9F74C0848}" type="slidenum">
              <a:rPr lang="en-US" smtClean="0">
                <a:uFillTx/>
              </a:rPr>
              <a:t>5</a:t>
            </a:fld>
            <a:endParaRPr lang="en-US">
              <a:uFillTx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uFillTx/>
              </a:rPr>
              <a:t>This is the same owl from a distance…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0DFE7-6C46-CB4B-B76C-33E9F74C0848}" type="slidenum">
              <a:rPr lang="en-US" smtClean="0">
                <a:uFillTx/>
              </a:rPr>
              <a:t>7</a:t>
            </a:fld>
            <a:endParaRPr lang="en-US">
              <a:uFillTx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uFillTx/>
              </a:rPr>
              <a:t>These textures may mimic actual textures or be can imagined textures</a:t>
            </a:r>
          </a:p>
          <a:p>
            <a:pPr lvl="1"/>
            <a:r>
              <a:rPr lang="en-US" dirty="0">
                <a:uFillTx/>
              </a:rPr>
              <a:t>The Mimics drapes or folds in a satiny fabric</a:t>
            </a:r>
          </a:p>
          <a:p>
            <a:pPr lvl="1"/>
            <a:r>
              <a:rPr lang="en-US" dirty="0">
                <a:uFillTx/>
              </a:rPr>
              <a:t>Simulates a rough, rocky surface</a:t>
            </a:r>
          </a:p>
          <a:p>
            <a:pPr lvl="1"/>
            <a:r>
              <a:rPr lang="en-US" dirty="0">
                <a:uFillTx/>
              </a:rPr>
              <a:t>Something sharp</a:t>
            </a:r>
          </a:p>
          <a:p>
            <a:pPr lvl="1"/>
            <a:r>
              <a:rPr lang="en-US" dirty="0">
                <a:uFillTx/>
              </a:rPr>
              <a:t>Something</a:t>
            </a:r>
            <a:r>
              <a:rPr lang="en-US" baseline="0" dirty="0">
                <a:uFillTx/>
              </a:rPr>
              <a:t> soft and smooth</a:t>
            </a:r>
            <a:endParaRPr lang="en-US" dirty="0">
              <a:uFillTx/>
            </a:endParaRPr>
          </a:p>
          <a:p>
            <a:endParaRPr lang="en-US" dirty="0">
              <a:uFillTx/>
            </a:endParaRPr>
          </a:p>
          <a:p>
            <a:endParaRPr lang="en-US" dirty="0"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0DFE7-6C46-CB4B-B76C-33E9F74C0848}" type="slidenum">
              <a:rPr lang="en-US" smtClean="0">
                <a:uFillTx/>
              </a:rPr>
              <a:t>11</a:t>
            </a:fld>
            <a:endParaRPr lang="en-US">
              <a:uFillTx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0DFE7-6C46-CB4B-B76C-33E9F74C0848}" type="slidenum">
              <a:rPr lang="en-US" smtClean="0">
                <a:uFillTx/>
              </a:rPr>
              <a:t>12</a:t>
            </a:fld>
            <a:endParaRPr lang="en-US">
              <a:uFillTx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uFillTx/>
              </a:rPr>
              <a:t>What types of texture do you see in these different images?</a:t>
            </a:r>
          </a:p>
          <a:p>
            <a:r>
              <a:rPr lang="en-US" dirty="0">
                <a:uFillTx/>
              </a:rPr>
              <a:t>Where</a:t>
            </a:r>
            <a:r>
              <a:rPr lang="en-US" baseline="0" dirty="0">
                <a:uFillTx/>
              </a:rPr>
              <a:t> the charcoal is blended do you see softness?</a:t>
            </a:r>
          </a:p>
          <a:p>
            <a:r>
              <a:rPr lang="en-US" baseline="0" dirty="0">
                <a:uFillTx/>
              </a:rPr>
              <a:t>Where the charcoal is not blended do you see sharp edges or fine lines?</a:t>
            </a:r>
          </a:p>
          <a:p>
            <a:endParaRPr lang="en-US" dirty="0"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0DFE7-6C46-CB4B-B76C-33E9F74C0848}" type="slidenum">
              <a:rPr lang="en-US" smtClean="0">
                <a:uFillTx/>
              </a:rPr>
              <a:t>13</a:t>
            </a:fld>
            <a:endParaRPr lang="en-US">
              <a:uFillTx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uFillTx/>
              </a:rPr>
              <a:t>Changing value can create shadows,</a:t>
            </a:r>
            <a:r>
              <a:rPr lang="en-US" baseline="0" dirty="0">
                <a:uFillTx/>
              </a:rPr>
              <a:t> depth or lightness</a:t>
            </a:r>
          </a:p>
          <a:p>
            <a:r>
              <a:rPr lang="en-US" baseline="0" dirty="0">
                <a:uFillTx/>
              </a:rPr>
              <a:t>It can add texture be making this appear sharper or softer…</a:t>
            </a:r>
            <a:endParaRPr lang="en-US" dirty="0"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0DFE7-6C46-CB4B-B76C-33E9F74C0848}" type="slidenum">
              <a:rPr lang="en-US" smtClean="0">
                <a:uFillTx/>
              </a:rPr>
              <a:t>14</a:t>
            </a:fld>
            <a:endParaRPr lang="en-US">
              <a:uFillTx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>
                <a:uFillTx/>
              </a:defRPr>
            </a:pPr>
            <a:r>
              <a:rPr lang="en-US" dirty="0">
                <a:uFillTx/>
              </a:rPr>
              <a:t>To make your work really pop, select an area or two (usually the eyes, background or beak) to add color to using chalk pastels.</a:t>
            </a:r>
          </a:p>
          <a:p>
            <a:endParaRPr lang="en-US" dirty="0"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0DFE7-6C46-CB4B-B76C-33E9F74C0848}" type="slidenum">
              <a:rPr lang="en-US" smtClean="0">
                <a:uFillTx/>
              </a:rPr>
              <a:t>15</a:t>
            </a:fld>
            <a:endParaRPr lang="en-US">
              <a:uFillTx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  <a:endParaRPr>
              <a:uFillTx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r>
              <a:rPr lang="en-US">
                <a:uFillTx/>
              </a:rPr>
              <a:t>Click to edit Master subtitle style</a:t>
            </a:r>
            <a:endParaRPr>
              <a:uFillTx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uFillTx/>
                <a:latin typeface="Rockwell" pitchFamily="18" charset="0"/>
                <a:ea typeface="+mn-ea"/>
                <a:cs typeface="+mn-cs"/>
              </a:defRPr>
            </a:lvl1pPr>
          </a:lstStyle>
          <a:p>
            <a:fld id="{2DF66AD8-BC4A-4004-9882-414398D930CA}" type="datetimeFigureOut">
              <a:rPr lang="en-US" smtClean="0">
                <a:uFillTx/>
              </a:rPr>
              <a:t>9/1/2022</a:t>
            </a:fld>
            <a:endParaRPr lang="en-US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uFillTx/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uFillTx/>
                <a:latin typeface="Rockwell" pitchFamily="18" charset="0"/>
                <a:ea typeface="+mn-ea"/>
                <a:cs typeface="+mn-cs"/>
              </a:defRPr>
            </a:lvl1pPr>
          </a:lstStyle>
          <a:p>
            <a:fld id="{B9D2C864-9362-43C7-A136-D9C41D93A96D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uFillTx/>
              </a:rPr>
              <a:t>Click to edit Master title style</a:t>
            </a:r>
            <a:endParaRPr>
              <a:uFillTx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>
                <a:uFillTx/>
              </a:rPr>
              <a:t>9/1/2022</a:t>
            </a:fld>
            <a:endParaRPr lang="en-US">
              <a:uFillTx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>
                <a:uFillTx/>
              </a:defRPr>
            </a:lvl1pPr>
            <a:lvl2pPr>
              <a:defRPr sz="2000">
                <a:uFillTx/>
              </a:defRPr>
            </a:lvl2pPr>
            <a:lvl3pPr>
              <a:defRPr sz="1800">
                <a:uFillTx/>
              </a:defRPr>
            </a:lvl3pPr>
            <a:lvl4pPr>
              <a:defRPr sz="1800">
                <a:uFillTx/>
              </a:defRPr>
            </a:lvl4pPr>
            <a:lvl5pPr>
              <a:defRPr sz="1800">
                <a:uFillTx/>
              </a:defRPr>
            </a:lvl5pPr>
            <a:lvl6pPr marL="2290763" indent="-344488">
              <a:defRPr sz="1800">
                <a:uFillTx/>
              </a:defRPr>
            </a:lvl6pPr>
            <a:lvl7pPr marL="2290763" indent="-344488">
              <a:defRPr sz="1800">
                <a:uFillTx/>
              </a:defRPr>
            </a:lvl7pPr>
            <a:lvl8pPr marL="2290763" indent="-344488">
              <a:defRPr sz="1800">
                <a:uFillTx/>
              </a:defRPr>
            </a:lvl8pPr>
            <a:lvl9pPr marL="2290763" indent="-344488">
              <a:defRPr sz="1800">
                <a:uFillTx/>
              </a:defRPr>
            </a:lvl9pPr>
          </a:lstStyle>
          <a:p>
            <a:pPr lvl="0"/>
            <a:r>
              <a:rPr lang="en-US" dirty="0">
                <a:uFillTx/>
              </a:rPr>
              <a:t>Click to edit Master text styles</a:t>
            </a:r>
          </a:p>
          <a:p>
            <a:pPr lvl="1"/>
            <a:r>
              <a:rPr lang="en-US" dirty="0">
                <a:uFillTx/>
              </a:rPr>
              <a:t>Second level</a:t>
            </a:r>
          </a:p>
          <a:p>
            <a:pPr lvl="2"/>
            <a:r>
              <a:rPr lang="en-US" dirty="0">
                <a:uFillTx/>
              </a:rPr>
              <a:t>Third level</a:t>
            </a:r>
          </a:p>
          <a:p>
            <a:pPr lvl="3"/>
            <a:r>
              <a:rPr lang="en-US" dirty="0">
                <a:uFillTx/>
              </a:rPr>
              <a:t>Fourth level</a:t>
            </a:r>
          </a:p>
          <a:p>
            <a:pPr lvl="4"/>
            <a:r>
              <a:rPr lang="en-US" dirty="0">
                <a:uFillTx/>
              </a:rPr>
              <a:t>Fifth level</a:t>
            </a:r>
          </a:p>
          <a:p>
            <a:pPr lvl="5"/>
            <a:r>
              <a:rPr lang="en-US" dirty="0">
                <a:uFillTx/>
              </a:rPr>
              <a:t>Sixth level</a:t>
            </a:r>
          </a:p>
          <a:p>
            <a:pPr lvl="6"/>
            <a:r>
              <a:rPr lang="en-US" dirty="0">
                <a:uFillTx/>
              </a:rPr>
              <a:t>Seventh level</a:t>
            </a:r>
          </a:p>
          <a:p>
            <a:pPr lvl="7"/>
            <a:r>
              <a:rPr lang="en-US" dirty="0">
                <a:uFillTx/>
              </a:rPr>
              <a:t>Eighth level</a:t>
            </a:r>
          </a:p>
          <a:p>
            <a:pPr lvl="8"/>
            <a:r>
              <a:rPr lang="en-US" dirty="0">
                <a:uFillTx/>
              </a:rPr>
              <a:t>Ninth level</a:t>
            </a:r>
            <a:endParaRPr dirty="0">
              <a:uFillTx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>
                <a:uFillTx/>
              </a:defRPr>
            </a:lvl1pPr>
            <a:lvl2pPr>
              <a:defRPr sz="2000">
                <a:uFillTx/>
              </a:defRPr>
            </a:lvl2pPr>
            <a:lvl3pPr>
              <a:defRPr sz="1800">
                <a:uFillTx/>
              </a:defRPr>
            </a:lvl3pPr>
            <a:lvl4pPr>
              <a:defRPr sz="1800">
                <a:uFillTx/>
              </a:defRPr>
            </a:lvl4pPr>
            <a:lvl5pPr>
              <a:defRPr sz="1800">
                <a:uFillTx/>
              </a:defRPr>
            </a:lvl5pPr>
            <a:lvl6pPr marL="2290763" indent="-344488">
              <a:defRPr sz="1800">
                <a:uFillTx/>
              </a:defRPr>
            </a:lvl6pPr>
            <a:lvl7pPr marL="2290763" indent="-344488">
              <a:defRPr sz="1800">
                <a:uFillTx/>
              </a:defRPr>
            </a:lvl7pPr>
            <a:lvl8pPr marL="2290763" indent="-344488">
              <a:defRPr sz="1800">
                <a:uFillTx/>
              </a:defRPr>
            </a:lvl8pPr>
            <a:lvl9pPr marL="2290763" indent="-344488">
              <a:defRPr sz="1800">
                <a:uFillTx/>
              </a:defRPr>
            </a:lvl9pPr>
          </a:lstStyle>
          <a:p>
            <a:pPr lvl="0"/>
            <a:r>
              <a:rPr lang="en-US" dirty="0">
                <a:uFillTx/>
              </a:rPr>
              <a:t>Click to edit Master text styles</a:t>
            </a:r>
          </a:p>
          <a:p>
            <a:pPr lvl="1"/>
            <a:r>
              <a:rPr lang="en-US" dirty="0">
                <a:uFillTx/>
              </a:rPr>
              <a:t>Second level</a:t>
            </a:r>
          </a:p>
          <a:p>
            <a:pPr lvl="2"/>
            <a:r>
              <a:rPr lang="en-US" dirty="0">
                <a:uFillTx/>
              </a:rPr>
              <a:t>Third level</a:t>
            </a:r>
          </a:p>
          <a:p>
            <a:pPr lvl="3"/>
            <a:r>
              <a:rPr lang="en-US" dirty="0">
                <a:uFillTx/>
              </a:rPr>
              <a:t>Fourth level</a:t>
            </a:r>
          </a:p>
          <a:p>
            <a:pPr lvl="4"/>
            <a:r>
              <a:rPr lang="en-US" dirty="0">
                <a:uFillTx/>
              </a:rPr>
              <a:t>Fifth level</a:t>
            </a:r>
          </a:p>
          <a:p>
            <a:pPr lvl="5"/>
            <a:r>
              <a:rPr lang="en-US" dirty="0">
                <a:uFillTx/>
              </a:rPr>
              <a:t>Sixth level</a:t>
            </a:r>
          </a:p>
          <a:p>
            <a:pPr lvl="6"/>
            <a:r>
              <a:rPr lang="en-US" dirty="0">
                <a:uFillTx/>
              </a:rPr>
              <a:t>Seventh level</a:t>
            </a:r>
          </a:p>
          <a:p>
            <a:pPr lvl="7"/>
            <a:r>
              <a:rPr lang="en-US" dirty="0">
                <a:uFillTx/>
              </a:rPr>
              <a:t>Eighth level</a:t>
            </a:r>
          </a:p>
          <a:p>
            <a:pPr lvl="8"/>
            <a:r>
              <a:rPr lang="en-US" dirty="0">
                <a:uFillTx/>
              </a:rPr>
              <a:t>Ninth level</a:t>
            </a:r>
            <a:endParaRPr dirty="0">
              <a:uFillTx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>
                <a:uFillTx/>
              </a:defRPr>
            </a:lvl1pPr>
            <a:lvl2pPr>
              <a:defRPr sz="2000">
                <a:uFillTx/>
              </a:defRPr>
            </a:lvl2pPr>
            <a:lvl3pPr>
              <a:defRPr sz="1800">
                <a:uFillTx/>
              </a:defRPr>
            </a:lvl3pPr>
            <a:lvl4pPr>
              <a:defRPr sz="1800">
                <a:uFillTx/>
              </a:defRPr>
            </a:lvl4pPr>
            <a:lvl5pPr>
              <a:defRPr sz="1800">
                <a:uFillTx/>
              </a:defRPr>
            </a:lvl5pPr>
            <a:lvl6pPr marL="2290763" indent="-344488">
              <a:defRPr sz="1800">
                <a:uFillTx/>
              </a:defRPr>
            </a:lvl6pPr>
            <a:lvl7pPr marL="2290763" indent="-344488">
              <a:defRPr sz="1800">
                <a:uFillTx/>
              </a:defRPr>
            </a:lvl7pPr>
            <a:lvl8pPr marL="2290763" indent="-344488">
              <a:defRPr sz="1800">
                <a:uFillTx/>
              </a:defRPr>
            </a:lvl8pPr>
            <a:lvl9pPr marL="2290763" indent="-344488">
              <a:defRPr sz="1800">
                <a:uFillTx/>
              </a:defRPr>
            </a:lvl9pPr>
          </a:lstStyle>
          <a:p>
            <a:pPr lvl="0"/>
            <a:r>
              <a:rPr lang="en-US" dirty="0">
                <a:uFillTx/>
              </a:rPr>
              <a:t>Click to edit Master text styles</a:t>
            </a:r>
          </a:p>
          <a:p>
            <a:pPr lvl="1"/>
            <a:r>
              <a:rPr lang="en-US" dirty="0">
                <a:uFillTx/>
              </a:rPr>
              <a:t>Second level</a:t>
            </a:r>
          </a:p>
          <a:p>
            <a:pPr lvl="2"/>
            <a:r>
              <a:rPr lang="en-US" dirty="0">
                <a:uFillTx/>
              </a:rPr>
              <a:t>Third level</a:t>
            </a:r>
          </a:p>
          <a:p>
            <a:pPr lvl="3"/>
            <a:r>
              <a:rPr lang="en-US" dirty="0">
                <a:uFillTx/>
              </a:rPr>
              <a:t>Fourth level</a:t>
            </a:r>
          </a:p>
          <a:p>
            <a:pPr lvl="4"/>
            <a:r>
              <a:rPr lang="en-US" dirty="0">
                <a:uFillTx/>
              </a:rPr>
              <a:t>Fifth level</a:t>
            </a:r>
          </a:p>
          <a:p>
            <a:pPr lvl="5"/>
            <a:r>
              <a:rPr lang="en-US" dirty="0">
                <a:uFillTx/>
              </a:rPr>
              <a:t>Sixth level</a:t>
            </a:r>
          </a:p>
          <a:p>
            <a:pPr lvl="6"/>
            <a:r>
              <a:rPr lang="en-US" dirty="0">
                <a:uFillTx/>
              </a:rPr>
              <a:t>Seventh level</a:t>
            </a:r>
          </a:p>
          <a:p>
            <a:pPr lvl="7"/>
            <a:r>
              <a:rPr lang="en-US" dirty="0">
                <a:uFillTx/>
              </a:rPr>
              <a:t>Eighth level</a:t>
            </a:r>
          </a:p>
          <a:p>
            <a:pPr lvl="8"/>
            <a:r>
              <a:rPr lang="en-US" dirty="0">
                <a:uFillTx/>
              </a:rPr>
              <a:t>Ninth level</a:t>
            </a:r>
            <a:endParaRPr dirty="0">
              <a:uFillTx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uFillTx/>
              </a:rPr>
              <a:t>Click to edit Master title style</a:t>
            </a:r>
            <a:endParaRPr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>
                <a:uFillTx/>
              </a:defRPr>
            </a:lvl1pPr>
            <a:lvl2pPr>
              <a:defRPr sz="2000">
                <a:uFillTx/>
              </a:defRPr>
            </a:lvl2pPr>
            <a:lvl3pPr>
              <a:defRPr sz="1800">
                <a:uFillTx/>
              </a:defRPr>
            </a:lvl3pPr>
            <a:lvl4pPr>
              <a:defRPr sz="1800">
                <a:uFillTx/>
              </a:defRPr>
            </a:lvl4pPr>
            <a:lvl5pPr>
              <a:defRPr sz="1800">
                <a:uFillTx/>
              </a:defRPr>
            </a:lvl5pPr>
            <a:lvl6pPr marL="2290763" indent="-344488">
              <a:defRPr sz="1800">
                <a:uFillTx/>
              </a:defRPr>
            </a:lvl6pPr>
            <a:lvl7pPr marL="2290763" indent="-344488">
              <a:defRPr sz="1800">
                <a:uFillTx/>
              </a:defRPr>
            </a:lvl7pPr>
            <a:lvl8pPr marL="2290763" indent="-344488">
              <a:defRPr sz="1800">
                <a:uFillTx/>
              </a:defRPr>
            </a:lvl8pPr>
            <a:lvl9pPr marL="2290763" indent="-344488">
              <a:defRPr sz="1800">
                <a:uFillTx/>
              </a:defRPr>
            </a:lvl9pPr>
          </a:lstStyle>
          <a:p>
            <a:pPr lvl="0"/>
            <a:r>
              <a:rPr lang="en-US" dirty="0">
                <a:uFillTx/>
              </a:rPr>
              <a:t>Click to edit Master text styles</a:t>
            </a:r>
          </a:p>
          <a:p>
            <a:pPr lvl="1"/>
            <a:r>
              <a:rPr lang="en-US" dirty="0">
                <a:uFillTx/>
              </a:rPr>
              <a:t>Second level</a:t>
            </a:r>
          </a:p>
          <a:p>
            <a:pPr lvl="2"/>
            <a:r>
              <a:rPr lang="en-US" dirty="0">
                <a:uFillTx/>
              </a:rPr>
              <a:t>Third level</a:t>
            </a:r>
          </a:p>
          <a:p>
            <a:pPr lvl="3"/>
            <a:r>
              <a:rPr lang="en-US" dirty="0">
                <a:uFillTx/>
              </a:rPr>
              <a:t>Fourth level</a:t>
            </a:r>
          </a:p>
          <a:p>
            <a:pPr lvl="4"/>
            <a:r>
              <a:rPr lang="en-US" dirty="0">
                <a:uFillTx/>
              </a:rPr>
              <a:t>Fifth level</a:t>
            </a:r>
          </a:p>
          <a:p>
            <a:pPr lvl="5"/>
            <a:r>
              <a:rPr lang="en-US" dirty="0">
                <a:uFillTx/>
              </a:rPr>
              <a:t>Sixth level</a:t>
            </a:r>
          </a:p>
          <a:p>
            <a:pPr lvl="6"/>
            <a:r>
              <a:rPr lang="en-US" dirty="0">
                <a:uFillTx/>
              </a:rPr>
              <a:t>Seventh level</a:t>
            </a:r>
          </a:p>
          <a:p>
            <a:pPr lvl="7"/>
            <a:r>
              <a:rPr lang="en-US" dirty="0">
                <a:uFillTx/>
              </a:rPr>
              <a:t>Eighth level</a:t>
            </a:r>
          </a:p>
          <a:p>
            <a:pPr lvl="8"/>
            <a:r>
              <a:rPr lang="en-US" dirty="0">
                <a:uFillTx/>
              </a:rPr>
              <a:t>Ninth level</a:t>
            </a:r>
            <a:endParaRPr dirty="0">
              <a:uFillTx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>
                <a:uFillTx/>
              </a:rPr>
              <a:t>9/1/2022</a:t>
            </a:fld>
            <a:endParaRPr lang="en-US">
              <a:uFillTx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>
                <a:uFillTx/>
              </a:defRPr>
            </a:lvl1pPr>
            <a:lvl2pPr>
              <a:defRPr sz="2000">
                <a:uFillTx/>
              </a:defRPr>
            </a:lvl2pPr>
            <a:lvl3pPr>
              <a:defRPr sz="1800">
                <a:uFillTx/>
              </a:defRPr>
            </a:lvl3pPr>
            <a:lvl4pPr>
              <a:defRPr sz="1800">
                <a:uFillTx/>
              </a:defRPr>
            </a:lvl4pPr>
            <a:lvl5pPr>
              <a:defRPr sz="1800">
                <a:uFillTx/>
              </a:defRPr>
            </a:lvl5pPr>
            <a:lvl6pPr marL="2290763" indent="-344488">
              <a:defRPr sz="1800">
                <a:uFillTx/>
              </a:defRPr>
            </a:lvl6pPr>
            <a:lvl7pPr marL="2290763" indent="-344488">
              <a:defRPr sz="1800">
                <a:uFillTx/>
              </a:defRPr>
            </a:lvl7pPr>
            <a:lvl8pPr marL="2290763" indent="-344488">
              <a:defRPr sz="1800">
                <a:uFillTx/>
              </a:defRPr>
            </a:lvl8pPr>
            <a:lvl9pPr marL="2290763" indent="-344488">
              <a:defRPr sz="1800">
                <a:uFillTx/>
              </a:defRPr>
            </a:lvl9pPr>
          </a:lstStyle>
          <a:p>
            <a:pPr lvl="0"/>
            <a:r>
              <a:rPr lang="en-US" dirty="0">
                <a:uFillTx/>
              </a:rPr>
              <a:t>Click to edit Master text styles</a:t>
            </a:r>
          </a:p>
          <a:p>
            <a:pPr lvl="1"/>
            <a:r>
              <a:rPr lang="en-US" dirty="0">
                <a:uFillTx/>
              </a:rPr>
              <a:t>Second level</a:t>
            </a:r>
          </a:p>
          <a:p>
            <a:pPr lvl="2"/>
            <a:r>
              <a:rPr lang="en-US" dirty="0">
                <a:uFillTx/>
              </a:rPr>
              <a:t>Third level</a:t>
            </a:r>
          </a:p>
          <a:p>
            <a:pPr lvl="3"/>
            <a:r>
              <a:rPr lang="en-US" dirty="0">
                <a:uFillTx/>
              </a:rPr>
              <a:t>Fourth level</a:t>
            </a:r>
          </a:p>
          <a:p>
            <a:pPr lvl="4"/>
            <a:r>
              <a:rPr lang="en-US" dirty="0">
                <a:uFillTx/>
              </a:rPr>
              <a:t>Fifth level</a:t>
            </a:r>
          </a:p>
          <a:p>
            <a:pPr lvl="5"/>
            <a:r>
              <a:rPr lang="en-US" dirty="0">
                <a:uFillTx/>
              </a:rPr>
              <a:t>Sixth level</a:t>
            </a:r>
          </a:p>
          <a:p>
            <a:pPr lvl="6"/>
            <a:r>
              <a:rPr lang="en-US" dirty="0">
                <a:uFillTx/>
              </a:rPr>
              <a:t>Seventh level</a:t>
            </a:r>
          </a:p>
          <a:p>
            <a:pPr lvl="7"/>
            <a:r>
              <a:rPr lang="en-US" dirty="0">
                <a:uFillTx/>
              </a:rPr>
              <a:t>Eighth level</a:t>
            </a:r>
          </a:p>
          <a:p>
            <a:pPr lvl="8"/>
            <a:r>
              <a:rPr lang="en-US" dirty="0">
                <a:uFillTx/>
              </a:rPr>
              <a:t>Ninth level</a:t>
            </a:r>
            <a:endParaRPr dirty="0">
              <a:uFillTx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>
                <a:uFillTx/>
              </a:defRPr>
            </a:lvl1pPr>
            <a:lvl2pPr>
              <a:defRPr sz="2000">
                <a:uFillTx/>
              </a:defRPr>
            </a:lvl2pPr>
            <a:lvl3pPr>
              <a:defRPr sz="1800">
                <a:uFillTx/>
              </a:defRPr>
            </a:lvl3pPr>
            <a:lvl4pPr>
              <a:defRPr sz="1800">
                <a:uFillTx/>
              </a:defRPr>
            </a:lvl4pPr>
            <a:lvl5pPr>
              <a:defRPr sz="1800">
                <a:uFillTx/>
              </a:defRPr>
            </a:lvl5pPr>
            <a:lvl6pPr marL="2290763" indent="-344488">
              <a:defRPr sz="1800">
                <a:uFillTx/>
              </a:defRPr>
            </a:lvl6pPr>
            <a:lvl7pPr marL="2290763" indent="-344488">
              <a:defRPr sz="1800">
                <a:uFillTx/>
              </a:defRPr>
            </a:lvl7pPr>
            <a:lvl8pPr marL="2290763" indent="-344488">
              <a:defRPr sz="1800">
                <a:uFillTx/>
              </a:defRPr>
            </a:lvl8pPr>
            <a:lvl9pPr marL="2290763" indent="-344488">
              <a:defRPr sz="1800">
                <a:uFillTx/>
              </a:defRPr>
            </a:lvl9pPr>
          </a:lstStyle>
          <a:p>
            <a:pPr lvl="0"/>
            <a:r>
              <a:rPr lang="en-US" dirty="0">
                <a:uFillTx/>
              </a:rPr>
              <a:t>Click to edit Master text styles</a:t>
            </a:r>
          </a:p>
          <a:p>
            <a:pPr lvl="1"/>
            <a:r>
              <a:rPr lang="en-US" dirty="0">
                <a:uFillTx/>
              </a:rPr>
              <a:t>Second level</a:t>
            </a:r>
          </a:p>
          <a:p>
            <a:pPr lvl="2"/>
            <a:r>
              <a:rPr lang="en-US" dirty="0">
                <a:uFillTx/>
              </a:rPr>
              <a:t>Third level</a:t>
            </a:r>
          </a:p>
          <a:p>
            <a:pPr lvl="3"/>
            <a:r>
              <a:rPr lang="en-US" dirty="0">
                <a:uFillTx/>
              </a:rPr>
              <a:t>Fourth level</a:t>
            </a:r>
          </a:p>
          <a:p>
            <a:pPr lvl="4"/>
            <a:r>
              <a:rPr lang="en-US" dirty="0">
                <a:uFillTx/>
              </a:rPr>
              <a:t>Fifth level</a:t>
            </a:r>
          </a:p>
          <a:p>
            <a:pPr lvl="5"/>
            <a:r>
              <a:rPr lang="en-US" dirty="0">
                <a:uFillTx/>
              </a:rPr>
              <a:t>Sixth level</a:t>
            </a:r>
          </a:p>
          <a:p>
            <a:pPr lvl="6"/>
            <a:r>
              <a:rPr lang="en-US" dirty="0">
                <a:uFillTx/>
              </a:rPr>
              <a:t>Seventh level</a:t>
            </a:r>
          </a:p>
          <a:p>
            <a:pPr lvl="7"/>
            <a:r>
              <a:rPr lang="en-US" dirty="0">
                <a:uFillTx/>
              </a:rPr>
              <a:t>Eighth level</a:t>
            </a:r>
          </a:p>
          <a:p>
            <a:pPr lvl="8"/>
            <a:r>
              <a:rPr lang="en-US" dirty="0">
                <a:uFillTx/>
              </a:rPr>
              <a:t>Ninth level</a:t>
            </a:r>
            <a:endParaRPr dirty="0">
              <a:uFillTx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>
                <a:uFillTx/>
              </a:defRPr>
            </a:lvl1pPr>
            <a:lvl2pPr>
              <a:defRPr sz="2000">
                <a:uFillTx/>
              </a:defRPr>
            </a:lvl2pPr>
            <a:lvl3pPr>
              <a:defRPr sz="1800">
                <a:uFillTx/>
              </a:defRPr>
            </a:lvl3pPr>
            <a:lvl4pPr>
              <a:defRPr sz="1800">
                <a:uFillTx/>
              </a:defRPr>
            </a:lvl4pPr>
            <a:lvl5pPr>
              <a:defRPr sz="1800">
                <a:uFillTx/>
              </a:defRPr>
            </a:lvl5pPr>
            <a:lvl6pPr marL="2290763" indent="-344488">
              <a:defRPr sz="1800">
                <a:uFillTx/>
              </a:defRPr>
            </a:lvl6pPr>
            <a:lvl7pPr marL="2290763" indent="-344488">
              <a:defRPr sz="1800">
                <a:uFillTx/>
              </a:defRPr>
            </a:lvl7pPr>
            <a:lvl8pPr marL="2290763" indent="-344488">
              <a:defRPr sz="1800">
                <a:uFillTx/>
              </a:defRPr>
            </a:lvl8pPr>
            <a:lvl9pPr marL="2290763" indent="-344488">
              <a:defRPr sz="1800">
                <a:uFillTx/>
              </a:defRPr>
            </a:lvl9pPr>
          </a:lstStyle>
          <a:p>
            <a:pPr lvl="0"/>
            <a:r>
              <a:rPr lang="en-US" dirty="0">
                <a:uFillTx/>
              </a:rPr>
              <a:t>Click to edit Master text styles</a:t>
            </a:r>
          </a:p>
          <a:p>
            <a:pPr lvl="1"/>
            <a:r>
              <a:rPr lang="en-US" dirty="0">
                <a:uFillTx/>
              </a:rPr>
              <a:t>Second level</a:t>
            </a:r>
          </a:p>
          <a:p>
            <a:pPr lvl="2"/>
            <a:r>
              <a:rPr lang="en-US" dirty="0">
                <a:uFillTx/>
              </a:rPr>
              <a:t>Third level</a:t>
            </a:r>
          </a:p>
          <a:p>
            <a:pPr lvl="3"/>
            <a:r>
              <a:rPr lang="en-US" dirty="0">
                <a:uFillTx/>
              </a:rPr>
              <a:t>Fourth level</a:t>
            </a:r>
          </a:p>
          <a:p>
            <a:pPr lvl="4"/>
            <a:r>
              <a:rPr lang="en-US" dirty="0">
                <a:uFillTx/>
              </a:rPr>
              <a:t>Fifth level</a:t>
            </a:r>
          </a:p>
          <a:p>
            <a:pPr lvl="5"/>
            <a:r>
              <a:rPr lang="en-US" dirty="0">
                <a:uFillTx/>
              </a:rPr>
              <a:t>Sixth level</a:t>
            </a:r>
          </a:p>
          <a:p>
            <a:pPr lvl="6"/>
            <a:r>
              <a:rPr lang="en-US" dirty="0">
                <a:uFillTx/>
              </a:rPr>
              <a:t>Seventh level</a:t>
            </a:r>
          </a:p>
          <a:p>
            <a:pPr lvl="7"/>
            <a:r>
              <a:rPr lang="en-US" dirty="0">
                <a:uFillTx/>
              </a:rPr>
              <a:t>Eighth level</a:t>
            </a:r>
          </a:p>
          <a:p>
            <a:pPr lvl="8"/>
            <a:r>
              <a:rPr lang="en-US" dirty="0">
                <a:uFillTx/>
              </a:rPr>
              <a:t>Ninth level</a:t>
            </a:r>
            <a:endParaRPr dirty="0">
              <a:uFillTx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uFillTx/>
              </a:rPr>
              <a:t>Click to edit Master title style</a:t>
            </a:r>
            <a:endParaRPr>
              <a:uFillTx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>
                <a:uFillTx/>
              </a:rPr>
              <a:t>9/1/2022</a:t>
            </a:fld>
            <a:endParaRPr lang="en-US">
              <a:uFillTx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>
                <a:uFillTx/>
              </a:rPr>
              <a:t>9/1/2022</a:t>
            </a:fld>
            <a:endParaRPr lang="en-US">
              <a:uFillTx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  <a:endParaRPr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>
                <a:uFillTx/>
              </a:defRPr>
            </a:lvl1pPr>
            <a:lvl2pPr>
              <a:defRPr sz="2000">
                <a:uFillTx/>
              </a:defRPr>
            </a:lvl2pPr>
            <a:lvl3pPr>
              <a:defRPr sz="1800">
                <a:uFillTx/>
              </a:defRPr>
            </a:lvl3pPr>
            <a:lvl4pPr>
              <a:defRPr sz="1800">
                <a:uFillTx/>
              </a:defRPr>
            </a:lvl4pPr>
            <a:lvl5pPr>
              <a:defRPr sz="1800">
                <a:uFillTx/>
              </a:defRPr>
            </a:lvl5pPr>
            <a:lvl6pPr>
              <a:defRPr sz="2000">
                <a:uFillTx/>
              </a:defRPr>
            </a:lvl6pPr>
            <a:lvl7pPr marL="2290763" indent="-344488">
              <a:defRPr sz="2000">
                <a:uFillTx/>
              </a:defRPr>
            </a:lvl7pPr>
            <a:lvl8pPr marL="2290763" indent="-344488">
              <a:defRPr sz="2000">
                <a:uFillTx/>
              </a:defRPr>
            </a:lvl8pPr>
            <a:lvl9pPr marL="2290763" indent="-344488">
              <a:defRPr sz="2000">
                <a:uFillTx/>
              </a:defRPr>
            </a:lvl9pPr>
          </a:lstStyle>
          <a:p>
            <a:pPr lvl="0"/>
            <a:r>
              <a:rPr lang="en-US" dirty="0">
                <a:uFillTx/>
              </a:rPr>
              <a:t>Click to edit Master text styles</a:t>
            </a:r>
          </a:p>
          <a:p>
            <a:pPr lvl="1"/>
            <a:r>
              <a:rPr lang="en-US" dirty="0">
                <a:uFillTx/>
              </a:rPr>
              <a:t>Second level</a:t>
            </a:r>
          </a:p>
          <a:p>
            <a:pPr lvl="2"/>
            <a:r>
              <a:rPr lang="en-US" dirty="0">
                <a:uFillTx/>
              </a:rPr>
              <a:t>Third level</a:t>
            </a:r>
          </a:p>
          <a:p>
            <a:pPr lvl="3"/>
            <a:r>
              <a:rPr lang="en-US" dirty="0">
                <a:uFillTx/>
              </a:rPr>
              <a:t>Fourth level</a:t>
            </a:r>
          </a:p>
          <a:p>
            <a:pPr lvl="4"/>
            <a:r>
              <a:rPr lang="en-US" dirty="0">
                <a:uFillTx/>
              </a:rPr>
              <a:t>Fifth level</a:t>
            </a:r>
          </a:p>
          <a:p>
            <a:pPr lvl="5"/>
            <a:r>
              <a:rPr lang="en-US" dirty="0">
                <a:uFillTx/>
              </a:rPr>
              <a:t>Sixth level</a:t>
            </a:r>
          </a:p>
          <a:p>
            <a:pPr lvl="6"/>
            <a:r>
              <a:rPr lang="en-US" dirty="0">
                <a:uFillTx/>
              </a:rPr>
              <a:t>Seventh level</a:t>
            </a:r>
          </a:p>
          <a:p>
            <a:pPr lvl="7"/>
            <a:r>
              <a:rPr lang="en-US" dirty="0">
                <a:uFillTx/>
              </a:rPr>
              <a:t>Eighth level</a:t>
            </a:r>
          </a:p>
          <a:p>
            <a:pPr lvl="8"/>
            <a:r>
              <a:rPr lang="en-US" dirty="0">
                <a:uFillTx/>
              </a:rPr>
              <a:t>Ninth level</a:t>
            </a:r>
            <a:endParaRPr dirty="0">
              <a:uFillTx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>
                <a:uFillTx/>
              </a:defRPr>
            </a:lvl1pPr>
            <a:lvl2pPr marL="457200" indent="0">
              <a:buNone/>
              <a:defRPr sz="1200">
                <a:uFillTx/>
              </a:defRPr>
            </a:lvl2pPr>
            <a:lvl3pPr marL="914400" indent="0">
              <a:buNone/>
              <a:defRPr sz="1000">
                <a:uFillTx/>
              </a:defRPr>
            </a:lvl3pPr>
            <a:lvl4pPr marL="1371600" indent="0">
              <a:buNone/>
              <a:defRPr sz="900">
                <a:uFillTx/>
              </a:defRPr>
            </a:lvl4pPr>
            <a:lvl5pPr marL="1828800" indent="0">
              <a:buNone/>
              <a:defRPr sz="900">
                <a:uFillTx/>
              </a:defRPr>
            </a:lvl5pPr>
            <a:lvl6pPr marL="2286000" indent="0">
              <a:buNone/>
              <a:defRPr sz="900">
                <a:uFillTx/>
              </a:defRPr>
            </a:lvl6pPr>
            <a:lvl7pPr marL="2743200" indent="0">
              <a:buNone/>
              <a:defRPr sz="900">
                <a:uFillTx/>
              </a:defRPr>
            </a:lvl7pPr>
            <a:lvl8pPr marL="3200400" indent="0">
              <a:buNone/>
              <a:defRPr sz="900">
                <a:uFillTx/>
              </a:defRPr>
            </a:lvl8pPr>
            <a:lvl9pPr marL="3657600" indent="0">
              <a:buNone/>
              <a:defRPr sz="900">
                <a:uFillTx/>
              </a:defRPr>
            </a:lvl9pPr>
          </a:lstStyle>
          <a:p>
            <a:pPr lvl="0"/>
            <a:r>
              <a:rPr lang="en-US" dirty="0">
                <a:uFillTx/>
              </a:rPr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>
                <a:uFillTx/>
              </a:rPr>
              <a:t>9/1/2022</a:t>
            </a:fld>
            <a:endParaRPr lang="en-US">
              <a:uFillTx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  <a:endParaRPr>
              <a:uFillTx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>
                <a:uFillTx/>
              </a:defRPr>
            </a:lvl1pPr>
            <a:lvl2pPr marL="457200" indent="0">
              <a:buNone/>
              <a:defRPr sz="1200">
                <a:uFillTx/>
              </a:defRPr>
            </a:lvl2pPr>
            <a:lvl3pPr marL="914400" indent="0">
              <a:buNone/>
              <a:defRPr sz="1000">
                <a:uFillTx/>
              </a:defRPr>
            </a:lvl3pPr>
            <a:lvl4pPr marL="1371600" indent="0">
              <a:buNone/>
              <a:defRPr sz="900">
                <a:uFillTx/>
              </a:defRPr>
            </a:lvl4pPr>
            <a:lvl5pPr marL="1828800" indent="0">
              <a:buNone/>
              <a:defRPr sz="900">
                <a:uFillTx/>
              </a:defRPr>
            </a:lvl5pPr>
            <a:lvl6pPr marL="2286000" indent="0">
              <a:buNone/>
              <a:defRPr sz="900">
                <a:uFillTx/>
              </a:defRPr>
            </a:lvl6pPr>
            <a:lvl7pPr marL="2743200" indent="0">
              <a:buNone/>
              <a:defRPr sz="900">
                <a:uFillTx/>
              </a:defRPr>
            </a:lvl7pPr>
            <a:lvl8pPr marL="3200400" indent="0">
              <a:buNone/>
              <a:defRPr sz="900">
                <a:uFillTx/>
              </a:defRPr>
            </a:lvl8pPr>
            <a:lvl9pPr marL="3657600" indent="0">
              <a:buNone/>
              <a:defRPr sz="900">
                <a:uFillTx/>
              </a:defRPr>
            </a:lvl9pPr>
          </a:lstStyle>
          <a:p>
            <a:pPr lvl="0"/>
            <a:r>
              <a:rPr lang="en-US" dirty="0">
                <a:uFillTx/>
              </a:rPr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>
                <a:uFillTx/>
              </a:rPr>
              <a:t>9/1/2022</a:t>
            </a:fld>
            <a:endParaRPr lang="en-US">
              <a:uFillTx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>
              <a:spLocks/>
            </p:cNvSpPr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uFillTx/>
              </a:endParaRPr>
            </a:p>
          </p:txBody>
        </p:sp>
        <p:sp>
          <p:nvSpPr>
            <p:cNvPr id="11" name="Rectangle 10"/>
            <p:cNvSpPr>
              <a:spLocks/>
            </p:cNvSpPr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uFillTx/>
              </a:endParaRPr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>
                <a:uFillTx/>
              </a:defRPr>
            </a:lvl1pPr>
          </a:lstStyle>
          <a:p>
            <a:r>
              <a:rPr lang="en-US">
                <a:uFillTx/>
              </a:rPr>
              <a:t>Click icon to add picture</a:t>
            </a:r>
            <a:endParaRPr>
              <a:uFillTx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>
              <a:spLocks/>
            </p:cNvSpPr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uFillTx/>
              </a:endParaRPr>
            </a:p>
          </p:txBody>
        </p:sp>
        <p:sp>
          <p:nvSpPr>
            <p:cNvPr id="16" name="Rectangle 15"/>
            <p:cNvSpPr>
              <a:spLocks/>
            </p:cNvSpPr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uFillTx/>
              </a:endParaRPr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>
                <a:uFillTx/>
              </a:defRPr>
            </a:lvl1pPr>
          </a:lstStyle>
          <a:p>
            <a:r>
              <a:rPr lang="en-US">
                <a:uFillTx/>
              </a:rPr>
              <a:t>Click icon to add picture</a:t>
            </a:r>
            <a:endParaRPr>
              <a:uFillTx/>
            </a:endParaRPr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>
              <a:spLocks/>
            </p:cNvSpPr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uFillTx/>
              </a:endParaRPr>
            </a:p>
          </p:txBody>
        </p:sp>
        <p:sp>
          <p:nvSpPr>
            <p:cNvPr id="12" name="Rectangle 11"/>
            <p:cNvSpPr>
              <a:spLocks/>
            </p:cNvSpPr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uFillTx/>
              </a:endParaRPr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>
                <a:uFillTx/>
              </a:defRPr>
            </a:lvl1pPr>
          </a:lstStyle>
          <a:p>
            <a:r>
              <a:rPr lang="en-US">
                <a:uFillTx/>
              </a:rPr>
              <a:t>Click icon to add picture</a:t>
            </a:r>
            <a:endParaRPr>
              <a:uFillTx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  <a:endParaRPr>
              <a:uFillTx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>
                <a:uFillTx/>
              </a:defRPr>
            </a:lvl1pPr>
            <a:lvl2pPr marL="457200" indent="0">
              <a:buNone/>
              <a:defRPr sz="1200">
                <a:uFillTx/>
              </a:defRPr>
            </a:lvl2pPr>
            <a:lvl3pPr marL="914400" indent="0">
              <a:buNone/>
              <a:defRPr sz="1000">
                <a:uFillTx/>
              </a:defRPr>
            </a:lvl3pPr>
            <a:lvl4pPr marL="1371600" indent="0">
              <a:buNone/>
              <a:defRPr sz="900">
                <a:uFillTx/>
              </a:defRPr>
            </a:lvl4pPr>
            <a:lvl5pPr marL="1828800" indent="0">
              <a:buNone/>
              <a:defRPr sz="900">
                <a:uFillTx/>
              </a:defRPr>
            </a:lvl5pPr>
            <a:lvl6pPr marL="2286000" indent="0">
              <a:buNone/>
              <a:defRPr sz="900">
                <a:uFillTx/>
              </a:defRPr>
            </a:lvl6pPr>
            <a:lvl7pPr marL="2743200" indent="0">
              <a:buNone/>
              <a:defRPr sz="900">
                <a:uFillTx/>
              </a:defRPr>
            </a:lvl7pPr>
            <a:lvl8pPr marL="3200400" indent="0">
              <a:buNone/>
              <a:defRPr sz="900">
                <a:uFillTx/>
              </a:defRPr>
            </a:lvl8pPr>
            <a:lvl9pPr marL="3657600" indent="0">
              <a:buNone/>
              <a:defRPr sz="900">
                <a:uFillTx/>
              </a:defRPr>
            </a:lvl9pPr>
          </a:lstStyle>
          <a:p>
            <a:pPr lvl="0"/>
            <a:r>
              <a:rPr lang="en-US" dirty="0">
                <a:uFillTx/>
              </a:rPr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>
                <a:uFillTx/>
              </a:rPr>
              <a:t>9/1/2022</a:t>
            </a:fld>
            <a:endParaRPr lang="en-US">
              <a:uFillTx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  <a:endParaRPr>
              <a:uFillTx/>
            </a:endParaRPr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>
              <a:spLocks/>
            </p:cNvSpPr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uFillTx/>
              </a:endParaRPr>
            </a:p>
          </p:txBody>
        </p:sp>
        <p:sp>
          <p:nvSpPr>
            <p:cNvPr id="11" name="Rectangle 10"/>
            <p:cNvSpPr>
              <a:spLocks/>
            </p:cNvSpPr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uFillTx/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>
                <a:uFillTx/>
              </a:defRPr>
            </a:lvl1pPr>
            <a:lvl2pPr marL="457200" indent="0">
              <a:buNone/>
              <a:defRPr sz="1200">
                <a:uFillTx/>
              </a:defRPr>
            </a:lvl2pPr>
            <a:lvl3pPr marL="914400" indent="0">
              <a:buNone/>
              <a:defRPr sz="1000">
                <a:uFillTx/>
              </a:defRPr>
            </a:lvl3pPr>
            <a:lvl4pPr marL="1371600" indent="0">
              <a:buNone/>
              <a:defRPr sz="900">
                <a:uFillTx/>
              </a:defRPr>
            </a:lvl4pPr>
            <a:lvl5pPr marL="1828800" indent="0">
              <a:buNone/>
              <a:defRPr sz="900">
                <a:uFillTx/>
              </a:defRPr>
            </a:lvl5pPr>
            <a:lvl6pPr marL="2286000" indent="0">
              <a:buNone/>
              <a:defRPr sz="900">
                <a:uFillTx/>
              </a:defRPr>
            </a:lvl6pPr>
            <a:lvl7pPr marL="2743200" indent="0">
              <a:buNone/>
              <a:defRPr sz="900">
                <a:uFillTx/>
              </a:defRPr>
            </a:lvl7pPr>
            <a:lvl8pPr marL="3200400" indent="0">
              <a:buNone/>
              <a:defRPr sz="900">
                <a:uFillTx/>
              </a:defRPr>
            </a:lvl8pPr>
            <a:lvl9pPr marL="3657600" indent="0">
              <a:buNone/>
              <a:defRPr sz="900">
                <a:uFillTx/>
              </a:defRPr>
            </a:lvl9pPr>
          </a:lstStyle>
          <a:p>
            <a:pPr lvl="0"/>
            <a:r>
              <a:rPr lang="en-US" dirty="0">
                <a:uFillTx/>
              </a:rPr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>
                <a:uFillTx/>
              </a:rPr>
              <a:t>9/1/2022</a:t>
            </a:fld>
            <a:endParaRPr lang="en-US">
              <a:uFillTx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>
                <a:uFillTx/>
              </a:defRPr>
            </a:lvl1pPr>
          </a:lstStyle>
          <a:p>
            <a:r>
              <a:rPr lang="en-US">
                <a:uFillTx/>
              </a:rPr>
              <a:t>Click icon to add picture</a:t>
            </a:r>
            <a:endParaRPr>
              <a:uFillTx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  <a:endParaRPr>
              <a:uFillTx/>
            </a:endParaRPr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>
              <a:spLocks/>
            </p:cNvSpPr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uFillTx/>
              </a:endParaRPr>
            </a:p>
          </p:txBody>
        </p:sp>
        <p:sp>
          <p:nvSpPr>
            <p:cNvPr id="16" name="Rectangle 15"/>
            <p:cNvSpPr>
              <a:spLocks/>
            </p:cNvSpPr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uFillTx/>
              </a:endParaRPr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>
                <a:uFillTx/>
              </a:defRPr>
            </a:lvl1pPr>
          </a:lstStyle>
          <a:p>
            <a:r>
              <a:rPr lang="en-US">
                <a:uFillTx/>
              </a:rPr>
              <a:t>Click icon to add picture</a:t>
            </a:r>
            <a:endParaRPr>
              <a:uFillTx/>
            </a:endParaRPr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>
              <a:spLocks/>
            </p:cNvSpPr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uFillTx/>
              </a:endParaRPr>
            </a:p>
          </p:txBody>
        </p:sp>
        <p:sp>
          <p:nvSpPr>
            <p:cNvPr id="12" name="Rectangle 11"/>
            <p:cNvSpPr>
              <a:spLocks/>
            </p:cNvSpPr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uFillTx/>
              </a:endParaRPr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>
                <a:uFillTx/>
              </a:defRPr>
            </a:lvl1pPr>
          </a:lstStyle>
          <a:p>
            <a:r>
              <a:rPr lang="en-US">
                <a:uFillTx/>
              </a:rPr>
              <a:t>Click icon to add picture</a:t>
            </a:r>
            <a:endParaRPr>
              <a:uFillTx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>
                <a:uFillTx/>
              </a:defRPr>
            </a:lvl1pPr>
            <a:lvl2pPr marL="457200" indent="0">
              <a:buNone/>
              <a:defRPr sz="1200">
                <a:uFillTx/>
              </a:defRPr>
            </a:lvl2pPr>
            <a:lvl3pPr marL="914400" indent="0">
              <a:buNone/>
              <a:defRPr sz="1000">
                <a:uFillTx/>
              </a:defRPr>
            </a:lvl3pPr>
            <a:lvl4pPr marL="1371600" indent="0">
              <a:buNone/>
              <a:defRPr sz="900">
                <a:uFillTx/>
              </a:defRPr>
            </a:lvl4pPr>
            <a:lvl5pPr marL="1828800" indent="0">
              <a:buNone/>
              <a:defRPr sz="900">
                <a:uFillTx/>
              </a:defRPr>
            </a:lvl5pPr>
            <a:lvl6pPr marL="2286000" indent="0">
              <a:buNone/>
              <a:defRPr sz="900">
                <a:uFillTx/>
              </a:defRPr>
            </a:lvl6pPr>
            <a:lvl7pPr marL="2743200" indent="0">
              <a:buNone/>
              <a:defRPr sz="900">
                <a:uFillTx/>
              </a:defRPr>
            </a:lvl7pPr>
            <a:lvl8pPr marL="3200400" indent="0">
              <a:buNone/>
              <a:defRPr sz="900">
                <a:uFillTx/>
              </a:defRPr>
            </a:lvl8pPr>
            <a:lvl9pPr marL="3657600" indent="0">
              <a:buNone/>
              <a:defRPr sz="900"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>
                <a:uFillTx/>
              </a:rPr>
              <a:t>9/1/2022</a:t>
            </a:fld>
            <a:endParaRPr lang="en-US">
              <a:uFillTx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uFillTx/>
              </a:rPr>
              <a:t>Click to edit Master title style</a:t>
            </a:r>
            <a:endParaRPr>
              <a:uFillTx/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>
                <a:uFillTx/>
              </a:defRPr>
            </a:lvl5pPr>
          </a:lstStyle>
          <a:p>
            <a:pPr lvl="0"/>
            <a:r>
              <a:rPr lang="en-US" dirty="0">
                <a:uFillTx/>
              </a:rPr>
              <a:t>Click to edit Master text styles</a:t>
            </a:r>
          </a:p>
          <a:p>
            <a:pPr lvl="1"/>
            <a:r>
              <a:rPr lang="en-US" dirty="0">
                <a:uFillTx/>
              </a:rPr>
              <a:t>Second level</a:t>
            </a:r>
          </a:p>
          <a:p>
            <a:pPr lvl="2"/>
            <a:r>
              <a:rPr lang="en-US" dirty="0">
                <a:uFillTx/>
              </a:rPr>
              <a:t>Third level</a:t>
            </a:r>
          </a:p>
          <a:p>
            <a:pPr lvl="3"/>
            <a:r>
              <a:rPr lang="en-US" dirty="0">
                <a:uFillTx/>
              </a:rPr>
              <a:t>Fourth level</a:t>
            </a:r>
          </a:p>
          <a:p>
            <a:pPr lvl="4"/>
            <a:r>
              <a:rPr lang="en-US" dirty="0">
                <a:uFillTx/>
              </a:rPr>
              <a:t>Fifth level</a:t>
            </a:r>
          </a:p>
          <a:p>
            <a:pPr lvl="5"/>
            <a:r>
              <a:rPr lang="en-US" dirty="0">
                <a:uFillTx/>
              </a:rPr>
              <a:t>Sixth level</a:t>
            </a:r>
          </a:p>
          <a:p>
            <a:pPr lvl="6"/>
            <a:r>
              <a:rPr lang="en-US" dirty="0">
                <a:uFillTx/>
              </a:rPr>
              <a:t>Seventh level</a:t>
            </a:r>
          </a:p>
          <a:p>
            <a:pPr lvl="7"/>
            <a:r>
              <a:rPr lang="en-US" dirty="0">
                <a:uFillTx/>
              </a:rPr>
              <a:t>Eighth level</a:t>
            </a:r>
          </a:p>
          <a:p>
            <a:pPr lvl="8"/>
            <a:r>
              <a:rPr lang="en-US" dirty="0">
                <a:uFillTx/>
              </a:rPr>
              <a:t>Ninth level</a:t>
            </a:r>
            <a:endParaRPr dirty="0">
              <a:uFillTx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>
                <a:uFillTx/>
              </a:rPr>
              <a:t>9/1/2022</a:t>
            </a:fld>
            <a:endParaRPr lang="en-US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uFillTx/>
              </a:rPr>
              <a:t>Click to edit Master title style</a:t>
            </a:r>
            <a:endParaRPr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>
                <a:uFillTx/>
              </a:defRPr>
            </a:lvl5pPr>
          </a:lstStyle>
          <a:p>
            <a:pPr lvl="0"/>
            <a:r>
              <a:rPr lang="en-US" dirty="0">
                <a:uFillTx/>
              </a:rPr>
              <a:t>Click to edit Master text styles</a:t>
            </a:r>
          </a:p>
          <a:p>
            <a:pPr lvl="1"/>
            <a:r>
              <a:rPr lang="en-US" dirty="0">
                <a:uFillTx/>
              </a:rPr>
              <a:t>Second level</a:t>
            </a:r>
          </a:p>
          <a:p>
            <a:pPr lvl="2"/>
            <a:r>
              <a:rPr lang="en-US" dirty="0">
                <a:uFillTx/>
              </a:rPr>
              <a:t>Third level</a:t>
            </a:r>
          </a:p>
          <a:p>
            <a:pPr lvl="3"/>
            <a:r>
              <a:rPr lang="en-US" dirty="0">
                <a:uFillTx/>
              </a:rPr>
              <a:t>Fourth level</a:t>
            </a:r>
          </a:p>
          <a:p>
            <a:pPr lvl="4"/>
            <a:r>
              <a:rPr lang="en-US" dirty="0">
                <a:uFillTx/>
              </a:rPr>
              <a:t>Fifth level</a:t>
            </a:r>
          </a:p>
          <a:p>
            <a:pPr lvl="5"/>
            <a:r>
              <a:rPr lang="en-US" dirty="0">
                <a:uFillTx/>
              </a:rPr>
              <a:t>Sixth level</a:t>
            </a:r>
          </a:p>
          <a:p>
            <a:pPr lvl="6"/>
            <a:r>
              <a:rPr lang="en-US" dirty="0">
                <a:uFillTx/>
              </a:rPr>
              <a:t>Seventh level</a:t>
            </a:r>
          </a:p>
          <a:p>
            <a:pPr lvl="7"/>
            <a:r>
              <a:rPr lang="en-US" dirty="0">
                <a:uFillTx/>
              </a:rPr>
              <a:t>Eighth level</a:t>
            </a:r>
          </a:p>
          <a:p>
            <a:pPr lvl="8"/>
            <a:r>
              <a:rPr lang="en-US" dirty="0">
                <a:uFillTx/>
              </a:rPr>
              <a:t>Ninth level</a:t>
            </a:r>
            <a:endParaRPr dirty="0">
              <a:uFillTx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>
                <a:uFillTx/>
              </a:rPr>
              <a:t>9/1/2022</a:t>
            </a:fld>
            <a:endParaRPr lang="en-US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en-US">
                <a:uFillTx/>
              </a:rPr>
              <a:t>Click to edit Master title style</a:t>
            </a:r>
            <a:endParaRPr>
              <a:uFillTx/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>
            <a:lvl5pPr>
              <a:defRPr>
                <a:uFillTx/>
              </a:defRPr>
            </a:lvl5pPr>
          </a:lstStyle>
          <a:p>
            <a:pPr lvl="0"/>
            <a:r>
              <a:rPr lang="en-US" dirty="0">
                <a:uFillTx/>
              </a:rPr>
              <a:t>Click to edit Master text styles</a:t>
            </a:r>
          </a:p>
          <a:p>
            <a:pPr lvl="1"/>
            <a:r>
              <a:rPr lang="en-US" dirty="0">
                <a:uFillTx/>
              </a:rPr>
              <a:t>Second level</a:t>
            </a:r>
          </a:p>
          <a:p>
            <a:pPr lvl="2"/>
            <a:r>
              <a:rPr lang="en-US" dirty="0">
                <a:uFillTx/>
              </a:rPr>
              <a:t>Third level</a:t>
            </a:r>
          </a:p>
          <a:p>
            <a:pPr lvl="3"/>
            <a:r>
              <a:rPr lang="en-US" dirty="0">
                <a:uFillTx/>
              </a:rPr>
              <a:t>Fourth level</a:t>
            </a:r>
          </a:p>
          <a:p>
            <a:pPr lvl="4"/>
            <a:r>
              <a:rPr lang="en-US" dirty="0">
                <a:uFillTx/>
              </a:rPr>
              <a:t>Fifth level</a:t>
            </a:r>
          </a:p>
          <a:p>
            <a:pPr lvl="5"/>
            <a:r>
              <a:rPr lang="en-US" dirty="0">
                <a:uFillTx/>
              </a:rPr>
              <a:t>Sixth level</a:t>
            </a:r>
          </a:p>
          <a:p>
            <a:pPr lvl="6"/>
            <a:r>
              <a:rPr lang="en-US" dirty="0">
                <a:uFillTx/>
              </a:rPr>
              <a:t>Seventh level</a:t>
            </a:r>
          </a:p>
          <a:p>
            <a:pPr lvl="7"/>
            <a:r>
              <a:rPr lang="en-US" dirty="0">
                <a:uFillTx/>
              </a:rPr>
              <a:t>Eighth level</a:t>
            </a:r>
          </a:p>
          <a:p>
            <a:pPr lvl="8"/>
            <a:r>
              <a:rPr lang="en-US" dirty="0">
                <a:uFillTx/>
              </a:rPr>
              <a:t>Ninth level</a:t>
            </a:r>
            <a:endParaRPr dirty="0">
              <a:uFillTx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>
                <a:uFillTx/>
              </a:rPr>
              <a:t>9/1/2022</a:t>
            </a:fld>
            <a:endParaRPr lang="en-US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uFillTx/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uFillTx/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uFillTx/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uFillTx/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uFillTx/>
                <a:latin typeface="Impact" pitchFamily="34" charset="0"/>
              </a:defRPr>
            </a:lvl5pPr>
          </a:lstStyle>
          <a:p>
            <a:pPr lvl="0"/>
            <a:r>
              <a:rPr lang="en-US" dirty="0">
                <a:uFillTx/>
              </a:rPr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>
                <a:uFillTx/>
              </a:defRPr>
            </a:lvl1pPr>
          </a:lstStyle>
          <a:p>
            <a:r>
              <a:rPr lang="en-US" dirty="0">
                <a:uFillTx/>
              </a:rPr>
              <a:t>Click to edit Master title style</a:t>
            </a:r>
            <a:endParaRPr dirty="0">
              <a:uFillTx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r>
              <a:rPr lang="en-US" dirty="0">
                <a:uFillTx/>
              </a:rPr>
              <a:t>Click to edit Master subtitle style</a:t>
            </a:r>
            <a:endParaRPr dirty="0">
              <a:uFillTx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uFillTx/>
                <a:latin typeface="Rockwell" pitchFamily="18" charset="0"/>
              </a:defRPr>
            </a:lvl1pPr>
          </a:lstStyle>
          <a:p>
            <a:fld id="{2DF66AD8-BC4A-4004-9882-414398D930CA}" type="datetimeFigureOut">
              <a:rPr lang="en-US" smtClean="0">
                <a:uFillTx/>
              </a:rPr>
              <a:t>9/1/2022</a:t>
            </a:fld>
            <a:endParaRPr lang="en-US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>
                <a:uFillTx/>
              </a:defRPr>
            </a:lvl1pPr>
          </a:lstStyle>
          <a:p>
            <a:endParaRPr lang="en-US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uFillTx/>
                <a:latin typeface="Rockwell" pitchFamily="18" charset="0"/>
              </a:defRPr>
            </a:lvl1pPr>
          </a:lstStyle>
          <a:p>
            <a:fld id="{B9D2C864-9362-43C7-A136-D9C41D93A96D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  <a:endParaRPr>
              <a:uFillTx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200" kern="120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n-US" dirty="0">
                <a:uFillTx/>
              </a:rPr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>
                <a:uFillTx/>
              </a:rPr>
              <a:t>9/1/2022</a:t>
            </a:fld>
            <a:endParaRPr lang="en-US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uFillTx/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uFillTx/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uFillTx/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uFillTx/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uFillTx/>
                <a:latin typeface="Impact" pitchFamily="34" charset="0"/>
              </a:defRPr>
            </a:lvl5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  <a:endParaRPr>
              <a:uFillTx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pPr lvl="0"/>
            <a:r>
              <a:rPr lang="en-US" dirty="0">
                <a:uFillTx/>
              </a:rPr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>
                <a:uFillTx/>
              </a:rPr>
              <a:t>9/1/2022</a:t>
            </a:fld>
            <a:endParaRPr lang="en-US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  <a:endParaRPr>
              <a:uFillTx/>
            </a:endParaRPr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>
              <a:spLocks/>
            </p:cNvSpPr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uFillTx/>
              </a:endParaRPr>
            </a:p>
          </p:txBody>
        </p:sp>
        <p:sp>
          <p:nvSpPr>
            <p:cNvPr id="11" name="Rectangle 10"/>
            <p:cNvSpPr>
              <a:spLocks/>
            </p:cNvSpPr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>
                <a:uFillTx/>
              </a:endParaRPr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>
                <a:uFillTx/>
              </a:defRPr>
            </a:lvl1pPr>
          </a:lstStyle>
          <a:p>
            <a:r>
              <a:rPr lang="en-US">
                <a:uFillTx/>
              </a:rPr>
              <a:t>Click icon to add picture</a:t>
            </a:r>
            <a:endParaRPr>
              <a:uFillTx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>
                <a:uFillTx/>
              </a:defRPr>
            </a:lvl1pPr>
            <a:lvl2pPr marL="457200" indent="0">
              <a:buNone/>
              <a:defRPr sz="1200">
                <a:uFillTx/>
              </a:defRPr>
            </a:lvl2pPr>
            <a:lvl3pPr marL="914400" indent="0">
              <a:buNone/>
              <a:defRPr sz="1000">
                <a:uFillTx/>
              </a:defRPr>
            </a:lvl3pPr>
            <a:lvl4pPr marL="1371600" indent="0">
              <a:buNone/>
              <a:defRPr sz="900">
                <a:uFillTx/>
              </a:defRPr>
            </a:lvl4pPr>
            <a:lvl5pPr marL="1828800" indent="0">
              <a:buNone/>
              <a:defRPr sz="900">
                <a:uFillTx/>
              </a:defRPr>
            </a:lvl5pPr>
            <a:lvl6pPr marL="2286000" indent="0">
              <a:buNone/>
              <a:defRPr sz="900">
                <a:uFillTx/>
              </a:defRPr>
            </a:lvl6pPr>
            <a:lvl7pPr marL="2743200" indent="0">
              <a:buNone/>
              <a:defRPr sz="900">
                <a:uFillTx/>
              </a:defRPr>
            </a:lvl7pPr>
            <a:lvl8pPr marL="3200400" indent="0">
              <a:buNone/>
              <a:defRPr sz="900">
                <a:uFillTx/>
              </a:defRPr>
            </a:lvl8pPr>
            <a:lvl9pPr marL="3657600" indent="0">
              <a:buNone/>
              <a:defRPr sz="900">
                <a:uFillTx/>
              </a:defRPr>
            </a:lvl9pPr>
          </a:lstStyle>
          <a:p>
            <a:pPr lvl="0"/>
            <a:r>
              <a:rPr lang="en-US" dirty="0">
                <a:uFillTx/>
              </a:rPr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>
                <a:uFillTx/>
              </a:rPr>
              <a:t>9/1/2022</a:t>
            </a:fld>
            <a:endParaRPr lang="en-US">
              <a:uFillTx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uFillTx/>
              </a:rPr>
              <a:t>Click to edit Master title style</a:t>
            </a:r>
            <a:endParaRPr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>
                <a:uFillTx/>
              </a:defRPr>
            </a:lvl1pPr>
            <a:lvl2pPr>
              <a:defRPr sz="2000">
                <a:uFillTx/>
              </a:defRPr>
            </a:lvl2pPr>
            <a:lvl3pPr>
              <a:defRPr sz="1800">
                <a:uFillTx/>
              </a:defRPr>
            </a:lvl3pPr>
            <a:lvl4pPr>
              <a:defRPr sz="1800">
                <a:uFillTx/>
              </a:defRPr>
            </a:lvl4pPr>
            <a:lvl5pPr>
              <a:defRPr sz="1800">
                <a:uFillTx/>
              </a:defRPr>
            </a:lvl5pPr>
            <a:lvl6pPr marL="2290763" indent="-344488">
              <a:defRPr sz="1800">
                <a:uFillTx/>
              </a:defRPr>
            </a:lvl6pPr>
            <a:lvl7pPr marL="2290763" indent="-344488">
              <a:defRPr sz="1800">
                <a:uFillTx/>
              </a:defRPr>
            </a:lvl7pPr>
            <a:lvl8pPr marL="2290763" indent="-344488">
              <a:defRPr sz="1800">
                <a:uFillTx/>
              </a:defRPr>
            </a:lvl8pPr>
            <a:lvl9pPr marL="2290763" indent="-344488">
              <a:defRPr sz="1800">
                <a:uFillTx/>
              </a:defRPr>
            </a:lvl9pPr>
          </a:lstStyle>
          <a:p>
            <a:pPr lvl="0"/>
            <a:r>
              <a:rPr lang="en-US" dirty="0">
                <a:uFillTx/>
              </a:rPr>
              <a:t>Click to edit Master text styles</a:t>
            </a:r>
          </a:p>
          <a:p>
            <a:pPr lvl="1"/>
            <a:r>
              <a:rPr lang="en-US" dirty="0">
                <a:uFillTx/>
              </a:rPr>
              <a:t>Second level</a:t>
            </a:r>
          </a:p>
          <a:p>
            <a:pPr lvl="2"/>
            <a:r>
              <a:rPr lang="en-US" dirty="0">
                <a:uFillTx/>
              </a:rPr>
              <a:t>Third level</a:t>
            </a:r>
          </a:p>
          <a:p>
            <a:pPr lvl="3"/>
            <a:r>
              <a:rPr lang="en-US" dirty="0">
                <a:uFillTx/>
              </a:rPr>
              <a:t>Fourth level</a:t>
            </a:r>
          </a:p>
          <a:p>
            <a:pPr lvl="4"/>
            <a:r>
              <a:rPr lang="en-US" dirty="0">
                <a:uFillTx/>
              </a:rPr>
              <a:t>Fifth level</a:t>
            </a:r>
          </a:p>
          <a:p>
            <a:pPr lvl="5"/>
            <a:r>
              <a:rPr lang="en-US" dirty="0">
                <a:uFillTx/>
              </a:rPr>
              <a:t>Sixth level</a:t>
            </a:r>
          </a:p>
          <a:p>
            <a:pPr lvl="6"/>
            <a:r>
              <a:rPr lang="en-US" dirty="0">
                <a:uFillTx/>
              </a:rPr>
              <a:t>Seventh level</a:t>
            </a:r>
          </a:p>
          <a:p>
            <a:pPr lvl="7"/>
            <a:r>
              <a:rPr lang="en-US" dirty="0">
                <a:uFillTx/>
              </a:rPr>
              <a:t>Eighth level</a:t>
            </a:r>
          </a:p>
          <a:p>
            <a:pPr lvl="8"/>
            <a:r>
              <a:rPr lang="en-US" dirty="0">
                <a:uFillTx/>
              </a:rPr>
              <a:t>Ninth level</a:t>
            </a:r>
            <a:endParaRPr dirty="0">
              <a:uFillTx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>
                <a:uFillTx/>
              </a:defRPr>
            </a:lvl1pPr>
            <a:lvl2pPr>
              <a:defRPr sz="2000">
                <a:uFillTx/>
              </a:defRPr>
            </a:lvl2pPr>
            <a:lvl3pPr>
              <a:defRPr sz="1800">
                <a:uFillTx/>
              </a:defRPr>
            </a:lvl3pPr>
            <a:lvl4pPr>
              <a:defRPr sz="1800">
                <a:uFillTx/>
              </a:defRPr>
            </a:lvl4pPr>
            <a:lvl5pPr>
              <a:defRPr sz="1800">
                <a:uFillTx/>
              </a:defRPr>
            </a:lvl5pPr>
            <a:lvl6pPr marL="2290763" indent="-344488">
              <a:defRPr sz="1800">
                <a:uFillTx/>
              </a:defRPr>
            </a:lvl6pPr>
            <a:lvl7pPr marL="2290763" indent="-344488">
              <a:defRPr sz="1800">
                <a:uFillTx/>
              </a:defRPr>
            </a:lvl7pPr>
            <a:lvl8pPr marL="2290763" indent="-344488">
              <a:defRPr sz="1800">
                <a:uFillTx/>
              </a:defRPr>
            </a:lvl8pPr>
            <a:lvl9pPr marL="2290763" indent="-344488">
              <a:defRPr sz="1800">
                <a:uFillTx/>
              </a:defRPr>
            </a:lvl9pPr>
          </a:lstStyle>
          <a:p>
            <a:pPr lvl="0"/>
            <a:r>
              <a:rPr lang="en-US" dirty="0">
                <a:uFillTx/>
              </a:rPr>
              <a:t>Click to edit Master text styles</a:t>
            </a:r>
          </a:p>
          <a:p>
            <a:pPr lvl="1"/>
            <a:r>
              <a:rPr lang="en-US" dirty="0">
                <a:uFillTx/>
              </a:rPr>
              <a:t>Second level</a:t>
            </a:r>
          </a:p>
          <a:p>
            <a:pPr lvl="2"/>
            <a:r>
              <a:rPr lang="en-US" dirty="0">
                <a:uFillTx/>
              </a:rPr>
              <a:t>Third level</a:t>
            </a:r>
          </a:p>
          <a:p>
            <a:pPr lvl="3"/>
            <a:r>
              <a:rPr lang="en-US" dirty="0">
                <a:uFillTx/>
              </a:rPr>
              <a:t>Fourth level</a:t>
            </a:r>
          </a:p>
          <a:p>
            <a:pPr lvl="4"/>
            <a:r>
              <a:rPr lang="en-US" dirty="0">
                <a:uFillTx/>
              </a:rPr>
              <a:t>Fifth level</a:t>
            </a:r>
          </a:p>
          <a:p>
            <a:pPr lvl="5"/>
            <a:r>
              <a:rPr lang="en-US" dirty="0">
                <a:uFillTx/>
              </a:rPr>
              <a:t>Sixth level</a:t>
            </a:r>
          </a:p>
          <a:p>
            <a:pPr lvl="6"/>
            <a:r>
              <a:rPr lang="en-US" dirty="0">
                <a:uFillTx/>
              </a:rPr>
              <a:t>Seventh level</a:t>
            </a:r>
          </a:p>
          <a:p>
            <a:pPr lvl="7"/>
            <a:r>
              <a:rPr lang="en-US" dirty="0">
                <a:uFillTx/>
              </a:rPr>
              <a:t>Eighth level</a:t>
            </a:r>
          </a:p>
          <a:p>
            <a:pPr lvl="8"/>
            <a:r>
              <a:rPr lang="en-US" dirty="0">
                <a:uFillTx/>
              </a:rPr>
              <a:t>Ninth level</a:t>
            </a:r>
            <a:endParaRPr dirty="0">
              <a:uFillTx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>
                <a:uFillTx/>
              </a:rPr>
              <a:t>9/1/2022</a:t>
            </a:fld>
            <a:endParaRPr lang="en-US">
              <a:uFillTx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uFillTx/>
              </a:defRPr>
            </a:lvl1pPr>
          </a:lstStyle>
          <a:p>
            <a:r>
              <a:rPr lang="en-US">
                <a:uFillTx/>
              </a:rPr>
              <a:t>Click to edit Master title style</a:t>
            </a:r>
            <a:endParaRPr>
              <a:uFillTx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uFillTx/>
                <a:latin typeface="Impact" pitchFamily="34" charset="0"/>
              </a:defRPr>
            </a:lvl1pPr>
            <a:lvl2pPr marL="457200" indent="0">
              <a:buNone/>
              <a:defRPr sz="2000" b="1">
                <a:uFillTx/>
              </a:defRPr>
            </a:lvl2pPr>
            <a:lvl3pPr marL="914400" indent="0">
              <a:buNone/>
              <a:defRPr sz="1800" b="1">
                <a:uFillTx/>
              </a:defRPr>
            </a:lvl3pPr>
            <a:lvl4pPr marL="1371600" indent="0">
              <a:buNone/>
              <a:defRPr sz="1600" b="1">
                <a:uFillTx/>
              </a:defRPr>
            </a:lvl4pPr>
            <a:lvl5pPr marL="1828800" indent="0">
              <a:buNone/>
              <a:defRPr sz="1600" b="1">
                <a:uFillTx/>
              </a:defRPr>
            </a:lvl5pPr>
            <a:lvl6pPr marL="2286000" indent="0">
              <a:buNone/>
              <a:defRPr sz="1600" b="1">
                <a:uFillTx/>
              </a:defRPr>
            </a:lvl6pPr>
            <a:lvl7pPr marL="2743200" indent="0">
              <a:buNone/>
              <a:defRPr sz="1600" b="1">
                <a:uFillTx/>
              </a:defRPr>
            </a:lvl7pPr>
            <a:lvl8pPr marL="3200400" indent="0">
              <a:buNone/>
              <a:defRPr sz="1600" b="1">
                <a:uFillTx/>
              </a:defRPr>
            </a:lvl8pPr>
            <a:lvl9pPr marL="3657600" indent="0">
              <a:buNone/>
              <a:defRPr sz="1600" b="1"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>
                <a:uFillTx/>
              </a:defRPr>
            </a:lvl1pPr>
            <a:lvl2pPr>
              <a:defRPr sz="2000">
                <a:uFillTx/>
              </a:defRPr>
            </a:lvl2pPr>
            <a:lvl3pPr>
              <a:defRPr sz="1800">
                <a:uFillTx/>
              </a:defRPr>
            </a:lvl3pPr>
            <a:lvl4pPr>
              <a:defRPr sz="1600">
                <a:uFillTx/>
              </a:defRPr>
            </a:lvl4pPr>
            <a:lvl5pPr>
              <a:defRPr sz="1600">
                <a:uFillTx/>
              </a:defRPr>
            </a:lvl5pPr>
            <a:lvl6pPr marL="2290763" indent="-344488">
              <a:defRPr sz="1600">
                <a:uFillTx/>
              </a:defRPr>
            </a:lvl6pPr>
            <a:lvl7pPr marL="2290763" indent="-344488">
              <a:defRPr sz="1600">
                <a:uFillTx/>
              </a:defRPr>
            </a:lvl7pPr>
            <a:lvl8pPr marL="2290763" indent="-344488">
              <a:defRPr sz="1600">
                <a:uFillTx/>
              </a:defRPr>
            </a:lvl8pPr>
            <a:lvl9pPr marL="2290763" indent="-344488">
              <a:defRPr sz="1600">
                <a:uFillTx/>
              </a:defRPr>
            </a:lvl9pPr>
          </a:lstStyle>
          <a:p>
            <a:pPr lvl="0"/>
            <a:r>
              <a:rPr lang="en-US" dirty="0">
                <a:uFillTx/>
              </a:rPr>
              <a:t>Click to edit Master text styles</a:t>
            </a:r>
          </a:p>
          <a:p>
            <a:pPr lvl="1"/>
            <a:r>
              <a:rPr lang="en-US" dirty="0">
                <a:uFillTx/>
              </a:rPr>
              <a:t>Second level</a:t>
            </a:r>
          </a:p>
          <a:p>
            <a:pPr lvl="2"/>
            <a:r>
              <a:rPr lang="en-US" dirty="0">
                <a:uFillTx/>
              </a:rPr>
              <a:t>Third level</a:t>
            </a:r>
          </a:p>
          <a:p>
            <a:pPr lvl="3"/>
            <a:r>
              <a:rPr lang="en-US" dirty="0">
                <a:uFillTx/>
              </a:rPr>
              <a:t>Fourth level</a:t>
            </a:r>
          </a:p>
          <a:p>
            <a:pPr lvl="4"/>
            <a:r>
              <a:rPr lang="en-US" dirty="0">
                <a:uFillTx/>
              </a:rPr>
              <a:t>Fifth level</a:t>
            </a:r>
          </a:p>
          <a:p>
            <a:pPr lvl="5"/>
            <a:r>
              <a:rPr lang="en-US" dirty="0">
                <a:uFillTx/>
              </a:rPr>
              <a:t>Sixth level</a:t>
            </a:r>
          </a:p>
          <a:p>
            <a:pPr lvl="6"/>
            <a:r>
              <a:rPr lang="en-US" dirty="0">
                <a:uFillTx/>
              </a:rPr>
              <a:t>Seventh level</a:t>
            </a:r>
          </a:p>
          <a:p>
            <a:pPr lvl="7"/>
            <a:r>
              <a:rPr lang="en-US" dirty="0">
                <a:uFillTx/>
              </a:rPr>
              <a:t>Eighth level</a:t>
            </a:r>
          </a:p>
          <a:p>
            <a:pPr lvl="8"/>
            <a:r>
              <a:rPr lang="en-US" dirty="0">
                <a:uFillTx/>
              </a:rPr>
              <a:t>Ninth level</a:t>
            </a:r>
            <a:endParaRPr dirty="0">
              <a:uFillTx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uFillTx/>
                <a:latin typeface="Impact" pitchFamily="34" charset="0"/>
              </a:defRPr>
            </a:lvl1pPr>
            <a:lvl2pPr marL="457200" indent="0">
              <a:buNone/>
              <a:defRPr sz="2000" b="1">
                <a:uFillTx/>
              </a:defRPr>
            </a:lvl2pPr>
            <a:lvl3pPr marL="914400" indent="0">
              <a:buNone/>
              <a:defRPr sz="1800" b="1">
                <a:uFillTx/>
              </a:defRPr>
            </a:lvl3pPr>
            <a:lvl4pPr marL="1371600" indent="0">
              <a:buNone/>
              <a:defRPr sz="1600" b="1">
                <a:uFillTx/>
              </a:defRPr>
            </a:lvl4pPr>
            <a:lvl5pPr marL="1828800" indent="0">
              <a:buNone/>
              <a:defRPr sz="1600" b="1">
                <a:uFillTx/>
              </a:defRPr>
            </a:lvl5pPr>
            <a:lvl6pPr marL="2286000" indent="0">
              <a:buNone/>
              <a:defRPr sz="1600" b="1">
                <a:uFillTx/>
              </a:defRPr>
            </a:lvl6pPr>
            <a:lvl7pPr marL="2743200" indent="0">
              <a:buNone/>
              <a:defRPr sz="1600" b="1">
                <a:uFillTx/>
              </a:defRPr>
            </a:lvl7pPr>
            <a:lvl8pPr marL="3200400" indent="0">
              <a:buNone/>
              <a:defRPr sz="1600" b="1">
                <a:uFillTx/>
              </a:defRPr>
            </a:lvl8pPr>
            <a:lvl9pPr marL="3657600" indent="0">
              <a:buNone/>
              <a:defRPr sz="1600" b="1">
                <a:uFillTx/>
              </a:defRPr>
            </a:lvl9pPr>
          </a:lstStyle>
          <a:p>
            <a:pPr lvl="0"/>
            <a:r>
              <a:rPr lang="en-US">
                <a:uFillTx/>
              </a:rPr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>
                <a:uFillTx/>
              </a:defRPr>
            </a:lvl1pPr>
            <a:lvl2pPr>
              <a:defRPr sz="2000">
                <a:uFillTx/>
              </a:defRPr>
            </a:lvl2pPr>
            <a:lvl3pPr>
              <a:defRPr sz="1800">
                <a:uFillTx/>
              </a:defRPr>
            </a:lvl3pPr>
            <a:lvl4pPr>
              <a:defRPr sz="1600">
                <a:uFillTx/>
              </a:defRPr>
            </a:lvl4pPr>
            <a:lvl5pPr>
              <a:defRPr sz="1600">
                <a:uFillTx/>
              </a:defRPr>
            </a:lvl5pPr>
            <a:lvl6pPr marL="2290763" indent="-344488">
              <a:defRPr sz="1600">
                <a:uFillTx/>
              </a:defRPr>
            </a:lvl6pPr>
            <a:lvl7pPr marL="2290763" indent="-344488">
              <a:defRPr sz="1600">
                <a:uFillTx/>
              </a:defRPr>
            </a:lvl7pPr>
            <a:lvl8pPr marL="2290763" indent="-344488">
              <a:defRPr sz="1600">
                <a:uFillTx/>
              </a:defRPr>
            </a:lvl8pPr>
            <a:lvl9pPr marL="2290763" indent="-344488">
              <a:defRPr sz="1600">
                <a:uFillTx/>
              </a:defRPr>
            </a:lvl9pPr>
          </a:lstStyle>
          <a:p>
            <a:pPr lvl="0"/>
            <a:r>
              <a:rPr lang="en-US" dirty="0">
                <a:uFillTx/>
              </a:rPr>
              <a:t>Click to edit Master text styles</a:t>
            </a:r>
          </a:p>
          <a:p>
            <a:pPr lvl="1"/>
            <a:r>
              <a:rPr lang="en-US" dirty="0">
                <a:uFillTx/>
              </a:rPr>
              <a:t>Second level</a:t>
            </a:r>
          </a:p>
          <a:p>
            <a:pPr lvl="2"/>
            <a:r>
              <a:rPr lang="en-US" dirty="0">
                <a:uFillTx/>
              </a:rPr>
              <a:t>Third level</a:t>
            </a:r>
          </a:p>
          <a:p>
            <a:pPr lvl="3"/>
            <a:r>
              <a:rPr lang="en-US" dirty="0">
                <a:uFillTx/>
              </a:rPr>
              <a:t>Fourth level</a:t>
            </a:r>
          </a:p>
          <a:p>
            <a:pPr lvl="4"/>
            <a:r>
              <a:rPr lang="en-US" dirty="0">
                <a:uFillTx/>
              </a:rPr>
              <a:t>Fifth level</a:t>
            </a:r>
          </a:p>
          <a:p>
            <a:pPr lvl="5"/>
            <a:r>
              <a:rPr lang="en-US" dirty="0">
                <a:uFillTx/>
              </a:rPr>
              <a:t>Sixth level</a:t>
            </a:r>
          </a:p>
          <a:p>
            <a:pPr lvl="6"/>
            <a:r>
              <a:rPr lang="en-US" dirty="0">
                <a:uFillTx/>
              </a:rPr>
              <a:t>Seventh level</a:t>
            </a:r>
          </a:p>
          <a:p>
            <a:pPr lvl="7"/>
            <a:r>
              <a:rPr lang="en-US" dirty="0">
                <a:uFillTx/>
              </a:rPr>
              <a:t>Eighth level</a:t>
            </a:r>
          </a:p>
          <a:p>
            <a:pPr lvl="8"/>
            <a:r>
              <a:rPr lang="en-US" dirty="0">
                <a:uFillTx/>
              </a:rPr>
              <a:t>Ninth level</a:t>
            </a:r>
            <a:endParaRPr dirty="0">
              <a:uFillTx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>
                <a:uFillTx/>
              </a:rPr>
              <a:t>9/1/2022</a:t>
            </a:fld>
            <a:endParaRPr lang="en-US">
              <a:uFillTx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uFillTx/>
              </a:rPr>
              <a:t>Click to edit Master title style</a:t>
            </a:r>
            <a:endParaRPr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>
                <a:uFillTx/>
              </a:defRPr>
            </a:lvl1pPr>
            <a:lvl2pPr>
              <a:defRPr sz="2000">
                <a:uFillTx/>
              </a:defRPr>
            </a:lvl2pPr>
            <a:lvl3pPr>
              <a:defRPr sz="1800">
                <a:uFillTx/>
              </a:defRPr>
            </a:lvl3pPr>
            <a:lvl4pPr>
              <a:defRPr sz="1800">
                <a:uFillTx/>
              </a:defRPr>
            </a:lvl4pPr>
            <a:lvl5pPr>
              <a:defRPr sz="1800">
                <a:uFillTx/>
              </a:defRPr>
            </a:lvl5pPr>
            <a:lvl6pPr>
              <a:defRPr sz="1800">
                <a:uFillTx/>
              </a:defRPr>
            </a:lvl6pPr>
            <a:lvl7pPr>
              <a:defRPr sz="1800">
                <a:uFillTx/>
              </a:defRPr>
            </a:lvl7pPr>
            <a:lvl8pPr>
              <a:defRPr sz="1800">
                <a:uFillTx/>
              </a:defRPr>
            </a:lvl8pPr>
            <a:lvl9pPr>
              <a:defRPr sz="1800">
                <a:uFillTx/>
              </a:defRPr>
            </a:lvl9pPr>
          </a:lstStyle>
          <a:p>
            <a:pPr lvl="0"/>
            <a:r>
              <a:rPr lang="en-US" dirty="0">
                <a:uFillTx/>
              </a:rPr>
              <a:t>Click to edit Master text styles</a:t>
            </a:r>
          </a:p>
          <a:p>
            <a:pPr lvl="1"/>
            <a:r>
              <a:rPr lang="en-US" dirty="0">
                <a:uFillTx/>
              </a:rPr>
              <a:t>Second level</a:t>
            </a:r>
          </a:p>
          <a:p>
            <a:pPr lvl="2"/>
            <a:r>
              <a:rPr lang="en-US" dirty="0">
                <a:uFillTx/>
              </a:rPr>
              <a:t>Third level</a:t>
            </a:r>
          </a:p>
          <a:p>
            <a:pPr lvl="3"/>
            <a:r>
              <a:rPr lang="en-US" dirty="0">
                <a:uFillTx/>
              </a:rPr>
              <a:t>Fourth level</a:t>
            </a:r>
          </a:p>
          <a:p>
            <a:pPr lvl="4"/>
            <a:r>
              <a:rPr lang="en-US" dirty="0">
                <a:uFillTx/>
              </a:rPr>
              <a:t>Fifth level</a:t>
            </a:r>
          </a:p>
          <a:p>
            <a:pPr lvl="5"/>
            <a:r>
              <a:rPr lang="en-US" dirty="0">
                <a:uFillTx/>
              </a:rPr>
              <a:t>Sixth level</a:t>
            </a:r>
          </a:p>
          <a:p>
            <a:pPr lvl="6"/>
            <a:r>
              <a:rPr lang="en-US" dirty="0">
                <a:uFillTx/>
              </a:rPr>
              <a:t>Seventh level</a:t>
            </a:r>
          </a:p>
          <a:p>
            <a:pPr lvl="7"/>
            <a:r>
              <a:rPr lang="en-US" dirty="0">
                <a:uFillTx/>
              </a:rPr>
              <a:t>Eighth level</a:t>
            </a:r>
          </a:p>
          <a:p>
            <a:pPr lvl="8"/>
            <a:r>
              <a:rPr lang="en-US" dirty="0">
                <a:uFillTx/>
              </a:rPr>
              <a:t>Ninth level</a:t>
            </a:r>
            <a:endParaRPr dirty="0">
              <a:uFillTx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>
                <a:uFillTx/>
              </a:rPr>
              <a:t>9/1/2022</a:t>
            </a:fld>
            <a:endParaRPr lang="en-US">
              <a:uFillTx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>
                <a:uFillTx/>
              </a:defRPr>
            </a:lvl1pPr>
            <a:lvl2pPr>
              <a:defRPr sz="2000">
                <a:uFillTx/>
              </a:defRPr>
            </a:lvl2pPr>
            <a:lvl3pPr>
              <a:defRPr sz="1800">
                <a:uFillTx/>
              </a:defRPr>
            </a:lvl3pPr>
            <a:lvl4pPr>
              <a:defRPr sz="1800">
                <a:uFillTx/>
              </a:defRPr>
            </a:lvl4pPr>
            <a:lvl5pPr>
              <a:defRPr sz="1800">
                <a:uFillTx/>
              </a:defRPr>
            </a:lvl5pPr>
            <a:lvl6pPr>
              <a:defRPr sz="1800">
                <a:uFillTx/>
              </a:defRPr>
            </a:lvl6pPr>
            <a:lvl7pPr>
              <a:defRPr sz="1800">
                <a:uFillTx/>
              </a:defRPr>
            </a:lvl7pPr>
            <a:lvl8pPr>
              <a:defRPr sz="1800">
                <a:uFillTx/>
              </a:defRPr>
            </a:lvl8pPr>
            <a:lvl9pPr>
              <a:defRPr sz="1800">
                <a:uFillTx/>
              </a:defRPr>
            </a:lvl9pPr>
          </a:lstStyle>
          <a:p>
            <a:pPr lvl="0"/>
            <a:r>
              <a:rPr lang="en-US" dirty="0">
                <a:uFillTx/>
              </a:rPr>
              <a:t>Click to edit Master text styles</a:t>
            </a:r>
          </a:p>
          <a:p>
            <a:pPr lvl="1"/>
            <a:r>
              <a:rPr lang="en-US" dirty="0">
                <a:uFillTx/>
              </a:rPr>
              <a:t>Second level</a:t>
            </a:r>
          </a:p>
          <a:p>
            <a:pPr lvl="2"/>
            <a:r>
              <a:rPr lang="en-US" dirty="0">
                <a:uFillTx/>
              </a:rPr>
              <a:t>Third level</a:t>
            </a:r>
          </a:p>
          <a:p>
            <a:pPr lvl="3"/>
            <a:r>
              <a:rPr lang="en-US" dirty="0">
                <a:uFillTx/>
              </a:rPr>
              <a:t>Fourth level</a:t>
            </a:r>
          </a:p>
          <a:p>
            <a:pPr lvl="4"/>
            <a:r>
              <a:rPr lang="en-US" dirty="0">
                <a:uFillTx/>
              </a:rPr>
              <a:t>Fifth level</a:t>
            </a:r>
          </a:p>
          <a:p>
            <a:pPr lvl="5"/>
            <a:r>
              <a:rPr lang="en-US" dirty="0">
                <a:uFillTx/>
              </a:rPr>
              <a:t>Sixth level</a:t>
            </a:r>
          </a:p>
          <a:p>
            <a:pPr lvl="6"/>
            <a:r>
              <a:rPr lang="en-US" dirty="0">
                <a:uFillTx/>
              </a:rPr>
              <a:t>Seventh level</a:t>
            </a:r>
          </a:p>
          <a:p>
            <a:pPr lvl="7"/>
            <a:r>
              <a:rPr lang="en-US" dirty="0">
                <a:uFillTx/>
              </a:rPr>
              <a:t>Eighth level</a:t>
            </a:r>
          </a:p>
          <a:p>
            <a:pPr lvl="8"/>
            <a:r>
              <a:rPr lang="en-US" dirty="0">
                <a:uFillTx/>
              </a:rPr>
              <a:t>Ninth level</a:t>
            </a:r>
            <a:endParaRPr dirty="0">
              <a:uFillTx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8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7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>
                <a:uFillTx/>
              </a:rPr>
              <a:t>Click to edit Master title style</a:t>
            </a:r>
            <a:endParaRPr>
              <a:uFillTx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>
                <a:uFillTx/>
              </a:rPr>
              <a:t>Click to edit Master text styles</a:t>
            </a:r>
          </a:p>
          <a:p>
            <a:pPr lvl="1"/>
            <a:r>
              <a:rPr lang="en-US" dirty="0">
                <a:uFillTx/>
              </a:rPr>
              <a:t>Second level</a:t>
            </a:r>
          </a:p>
          <a:p>
            <a:pPr lvl="2"/>
            <a:r>
              <a:rPr lang="en-US" dirty="0">
                <a:uFillTx/>
              </a:rPr>
              <a:t>Third level</a:t>
            </a:r>
          </a:p>
          <a:p>
            <a:pPr lvl="3"/>
            <a:r>
              <a:rPr lang="en-US" dirty="0">
                <a:uFillTx/>
              </a:rPr>
              <a:t>Fourth level</a:t>
            </a:r>
          </a:p>
          <a:p>
            <a:pPr lvl="4"/>
            <a:r>
              <a:rPr lang="en-US" dirty="0">
                <a:uFillTx/>
              </a:rPr>
              <a:t>Fifth level</a:t>
            </a:r>
          </a:p>
          <a:p>
            <a:pPr lvl="5"/>
            <a:r>
              <a:rPr lang="en-US" dirty="0">
                <a:uFillTx/>
              </a:rPr>
              <a:t>Sixth level</a:t>
            </a:r>
          </a:p>
          <a:p>
            <a:pPr lvl="6"/>
            <a:r>
              <a:rPr lang="en-US" dirty="0">
                <a:uFillTx/>
              </a:rPr>
              <a:t>Seventh level</a:t>
            </a:r>
          </a:p>
          <a:p>
            <a:pPr lvl="7"/>
            <a:r>
              <a:rPr lang="en-US" dirty="0">
                <a:uFillTx/>
              </a:rPr>
              <a:t>Eighth level</a:t>
            </a:r>
          </a:p>
          <a:p>
            <a:pPr lvl="8"/>
            <a:r>
              <a:rPr lang="en-US" dirty="0">
                <a:uFillTx/>
              </a:rPr>
              <a:t>Ninth level</a:t>
            </a:r>
            <a:endParaRPr dirty="0">
              <a:uFillTx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uFillTx/>
                <a:latin typeface="Rockwell" pitchFamily="18" charset="0"/>
              </a:defRPr>
            </a:lvl1pPr>
          </a:lstStyle>
          <a:p>
            <a:fld id="{2DF66AD8-BC4A-4004-9882-414398D930CA}" type="datetimeFigureOut">
              <a:rPr lang="en-US" smtClean="0">
                <a:uFillTx/>
              </a:rPr>
              <a:t>9/1/2022</a:t>
            </a:fld>
            <a:endParaRPr lang="en-US"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uFillTx/>
                <a:latin typeface="Rockwell" pitchFamily="18" charset="0"/>
              </a:defRPr>
            </a:lvl1pPr>
          </a:lstStyle>
          <a:p>
            <a:endParaRPr lang="en-US">
              <a:uFillTx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uFillTx/>
                <a:latin typeface="Impact" pitchFamily="34" charset="0"/>
              </a:defRPr>
            </a:lvl1pPr>
          </a:lstStyle>
          <a:p>
            <a:fld id="{B9D2C864-9362-43C7-A136-D9C41D93A96D}" type="slidenum">
              <a:rPr lang="en-US" smtClean="0">
                <a:uFillTx/>
              </a:rPr>
              <a:t>‹#›</a:t>
            </a:fld>
            <a:endParaRPr lang="en-US">
              <a:uFillTx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Tx/>
        <a:buBlip>
          <a:blip r:embed="rId24"/>
        </a:buBlip>
        <a:defRPr lang="en-US" sz="1800" kern="1200" dirty="0" smtClean="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Tx/>
        <a:buBlip>
          <a:blip r:embed="rId23"/>
        </a:buBlip>
        <a:defRPr lang="en-US" sz="1800" kern="1200" dirty="0">
          <a:solidFill>
            <a:schemeClr val="tx1"/>
          </a:solidFill>
          <a:uFillTx/>
          <a:latin typeface="+mn-lt"/>
          <a:ea typeface="+mn-ea"/>
          <a:cs typeface="+mn-cs"/>
        </a:defRPr>
      </a:lvl9pPr>
    </p:bodyStyle>
    <p:otherStyle>
      <a:defPPr>
        <a:defRPr>
          <a:uFillTx/>
        </a:defRPr>
      </a:defPPr>
      <a:lvl1pPr marL="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690" y="398563"/>
            <a:ext cx="7313613" cy="868362"/>
          </a:xfrm>
        </p:spPr>
        <p:txBody>
          <a:bodyPr/>
          <a:lstStyle/>
          <a:p>
            <a:r>
              <a:rPr lang="en-US" dirty="0">
                <a:uFillTx/>
              </a:rPr>
              <a:t>Up Close Owl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t="14563" b="14563"/>
          <a:stretch>
            <a:fillRect/>
          </a:stretch>
        </p:blipFill>
        <p:spPr>
          <a:xfrm>
            <a:off x="914400" y="2452964"/>
            <a:ext cx="7313613" cy="40560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>
            <a:spLocks/>
          </p:cNvSpPr>
          <p:nvPr/>
        </p:nvSpPr>
        <p:spPr>
          <a:xfrm>
            <a:off x="895101" y="1371669"/>
            <a:ext cx="71788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uFillTx/>
              </a:rPr>
              <a:t>Using charcoal to create visual texture and variation in value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uFillTx/>
              </a:rPr>
              <a:t>Vocabulary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i="1" dirty="0">
                <a:uFillTx/>
              </a:rPr>
              <a:t>Texture</a:t>
            </a:r>
            <a:r>
              <a:rPr lang="en-US" sz="2800" dirty="0">
                <a:uFillTx/>
              </a:rPr>
              <a:t> — the way something feels</a:t>
            </a:r>
          </a:p>
          <a:p>
            <a:r>
              <a:rPr lang="en-US" sz="2800" i="1" dirty="0">
                <a:uFillTx/>
              </a:rPr>
              <a:t>Visual texture</a:t>
            </a:r>
            <a:r>
              <a:rPr lang="en-US" sz="2800" dirty="0">
                <a:uFillTx/>
              </a:rPr>
              <a:t> — the way something </a:t>
            </a:r>
            <a:r>
              <a:rPr lang="en-US" sz="2800" i="1" dirty="0">
                <a:uFillTx/>
              </a:rPr>
              <a:t>looks</a:t>
            </a:r>
            <a:r>
              <a:rPr lang="en-US" sz="2800" dirty="0">
                <a:uFillTx/>
              </a:rPr>
              <a:t> like it would feel, duplicated in a 2D medium</a:t>
            </a:r>
          </a:p>
          <a:p>
            <a:r>
              <a:rPr lang="en-US" sz="2800" i="1" dirty="0">
                <a:uFillTx/>
              </a:rPr>
              <a:t>Value</a:t>
            </a:r>
            <a:r>
              <a:rPr lang="en-US" sz="2800" dirty="0">
                <a:uFillTx/>
              </a:rPr>
              <a:t> — the degree of lightness or darkness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11731" y="503238"/>
            <a:ext cx="7899400" cy="868362"/>
          </a:xfrm>
        </p:spPr>
        <p:txBody>
          <a:bodyPr/>
          <a:lstStyle/>
          <a:p>
            <a:r>
              <a:rPr lang="en-US" dirty="0">
                <a:uFillTx/>
              </a:rPr>
              <a:t>Visual texture in images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15528" r="20207"/>
          <a:stretch/>
        </p:blipFill>
        <p:spPr>
          <a:xfrm>
            <a:off x="4418607" y="4150662"/>
            <a:ext cx="2295713" cy="23330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418607" y="1988084"/>
            <a:ext cx="2300826" cy="16976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/>
          <a:srcRect t="4473" b="16811"/>
          <a:stretch/>
        </p:blipFill>
        <p:spPr>
          <a:xfrm>
            <a:off x="1528788" y="4150662"/>
            <a:ext cx="2233919" cy="20851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5982" y="1512700"/>
            <a:ext cx="2666725" cy="23141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083" y="1740223"/>
            <a:ext cx="3277554" cy="377549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uFillTx/>
              </a:rPr>
              <a:t>Value</a:t>
            </a:r>
          </a:p>
        </p:txBody>
      </p:sp>
      <p:sp>
        <p:nvSpPr>
          <p:cNvPr id="8" name="TextBox 7"/>
          <p:cNvSpPr txBox="1">
            <a:spLocks/>
          </p:cNvSpPr>
          <p:nvPr/>
        </p:nvSpPr>
        <p:spPr>
          <a:xfrm>
            <a:off x="4244956" y="1955828"/>
            <a:ext cx="3680530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uFillTx/>
              </a:rPr>
              <a:t>The function of </a:t>
            </a:r>
            <a:r>
              <a:rPr lang="en-US" b="1" dirty="0">
                <a:uFillTx/>
              </a:rPr>
              <a:t>Value</a:t>
            </a:r>
            <a:r>
              <a:rPr lang="en-US" dirty="0">
                <a:uFillTx/>
              </a:rPr>
              <a:t> is to tell us how light or how dark a given color is. White is at the top, representing pure light. Between these are a number of divisions of gray, regularly graded between black and white. </a:t>
            </a:r>
          </a:p>
          <a:p>
            <a:endParaRPr lang="en-US" dirty="0">
              <a:uFillTx/>
            </a:endParaRPr>
          </a:p>
          <a:p>
            <a:r>
              <a:rPr lang="en-US" dirty="0">
                <a:uFillTx/>
              </a:rPr>
              <a:t>On a </a:t>
            </a:r>
            <a:r>
              <a:rPr lang="en-US" b="1" dirty="0">
                <a:uFillTx/>
              </a:rPr>
              <a:t>Value Scale</a:t>
            </a:r>
            <a:r>
              <a:rPr lang="en-US" dirty="0">
                <a:uFillTx/>
              </a:rPr>
              <a:t>, you start the scale at 0 (Black) work up the scale to 10 (White)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4956" y="4914248"/>
            <a:ext cx="3810000" cy="11557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uFillTx/>
              </a:rPr>
              <a:t>Creating visual texture with charcoal as a medium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-1086" r="-188"/>
          <a:stretch/>
        </p:blipFill>
        <p:spPr>
          <a:xfrm>
            <a:off x="1822173" y="2171700"/>
            <a:ext cx="2617305" cy="37274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0585"/>
          <a:stretch/>
        </p:blipFill>
        <p:spPr>
          <a:xfrm>
            <a:off x="4839752" y="1766955"/>
            <a:ext cx="2661451" cy="21976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9752" y="4256500"/>
            <a:ext cx="2578753" cy="23638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uFillTx/>
              </a:rPr>
              <a:t>Value - dark to light – using charcoal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t="13027" b="13027"/>
          <a:stretch>
            <a:fillRect/>
          </a:stretch>
        </p:blipFill>
        <p:spPr>
          <a:xfrm>
            <a:off x="3822651" y="4174877"/>
            <a:ext cx="4213957" cy="23370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1744868"/>
            <a:ext cx="2662553" cy="38503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b="9276"/>
          <a:stretch/>
        </p:blipFill>
        <p:spPr>
          <a:xfrm>
            <a:off x="3822651" y="1744868"/>
            <a:ext cx="3511985" cy="22197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72870" y="393049"/>
            <a:ext cx="7313613" cy="868362"/>
          </a:xfrm>
        </p:spPr>
        <p:txBody>
          <a:bodyPr/>
          <a:lstStyle/>
          <a:p>
            <a:r>
              <a:rPr lang="en-US" dirty="0">
                <a:uFillTx/>
              </a:rPr>
              <a:t>Instructions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14400" y="1437444"/>
            <a:ext cx="7384295" cy="5056707"/>
          </a:xfrm>
        </p:spPr>
        <p:txBody>
          <a:bodyPr>
            <a:normAutofit fontScale="85000" lnSpcReduction="10000"/>
          </a:bodyPr>
          <a:lstStyle/>
          <a:p>
            <a:r>
              <a:rPr lang="en-US" sz="1800" dirty="0">
                <a:uFillTx/>
                <a:latin typeface="Goudy Old Style" charset="0"/>
              </a:rPr>
              <a:t>Use the charcoal to sketch a basic outline of the owls head, go VERY lightly, you can make lines darker later but you cannot erase them like a pencil.</a:t>
            </a:r>
          </a:p>
          <a:p>
            <a:r>
              <a:rPr lang="en-US" sz="1800" dirty="0">
                <a:uFillTx/>
                <a:latin typeface="Goudy Old Style" charset="0"/>
              </a:rPr>
              <a:t>Sketch a rough outline for eyes – add beak and ears if you’d like. Go close up to the owls face, you can even go off the page.</a:t>
            </a:r>
          </a:p>
          <a:p>
            <a:r>
              <a:rPr lang="en-US" sz="1800" dirty="0">
                <a:uFillTx/>
                <a:latin typeface="Goudy Old Style" charset="0"/>
              </a:rPr>
              <a:t>Add visual texture to the owl</a:t>
            </a:r>
          </a:p>
          <a:p>
            <a:pPr lvl="1"/>
            <a:r>
              <a:rPr lang="en-US" sz="1800" dirty="0">
                <a:uFillTx/>
                <a:latin typeface="Goudy Old Style" charset="0"/>
              </a:rPr>
              <a:t>Create lines for feathers - soft and har</a:t>
            </a:r>
          </a:p>
          <a:p>
            <a:pPr lvl="1"/>
            <a:r>
              <a:rPr lang="en-US" sz="1800" dirty="0">
                <a:uFillTx/>
                <a:latin typeface="Goudy Old Style" charset="0"/>
              </a:rPr>
              <a:t>Enhance areas, add texture and depth</a:t>
            </a:r>
          </a:p>
          <a:p>
            <a:pPr lvl="1"/>
            <a:r>
              <a:rPr lang="en-US" sz="1800" dirty="0">
                <a:uFillTx/>
                <a:latin typeface="Goudy Old Style" charset="0"/>
              </a:rPr>
              <a:t>Use thick lines and thin lines to vary the texture and value</a:t>
            </a:r>
          </a:p>
          <a:p>
            <a:pPr lvl="1"/>
            <a:r>
              <a:rPr lang="en-US" sz="1800" dirty="0">
                <a:uFillTx/>
                <a:latin typeface="Goudy Old Style" charset="0"/>
              </a:rPr>
              <a:t>Leave some areas totally white to add highlights.</a:t>
            </a:r>
          </a:p>
          <a:p>
            <a:pPr lvl="1"/>
            <a:r>
              <a:rPr lang="en-US" sz="1800" dirty="0">
                <a:uFillTx/>
                <a:latin typeface="Goudy Old Style" charset="0"/>
              </a:rPr>
              <a:t>If you’d like, use a tissue to blend the charcoal where you want to add softness or lighten the value</a:t>
            </a:r>
          </a:p>
          <a:p>
            <a:r>
              <a:rPr lang="en-US" sz="1800" dirty="0">
                <a:uFillTx/>
                <a:latin typeface="Goudy Old Style" charset="0"/>
              </a:rPr>
              <a:t>To make your work really pop, select a bright colored pastel and color in the eyes and beak and even parts of the background.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4294967294"/>
          <p:cNvSpPr>
            <a:spLocks noGrp="1"/>
          </p:cNvSpPr>
          <p:nvPr>
            <p:ph type="title"/>
          </p:nvPr>
        </p:nvSpPr>
        <p:spPr>
          <a:xfrm>
            <a:off x="941964" y="326827"/>
            <a:ext cx="7643398" cy="1282929"/>
          </a:xfrm>
        </p:spPr>
        <p:txBody>
          <a:bodyPr/>
          <a:lstStyle/>
          <a:p>
            <a:r>
              <a:rPr>
                <a:uFillTx/>
              </a:rPr>
              <a:t>Art Class Rules - How to have FUN!</a:t>
            </a:r>
          </a:p>
        </p:txBody>
      </p:sp>
      <p:sp>
        <p:nvSpPr>
          <p:cNvPr id="3" name=" 2"/>
          <p:cNvSpPr>
            <a:spLocks noGrp="1"/>
          </p:cNvSpPr>
          <p:nvPr>
            <p:ph idx="1"/>
          </p:nvPr>
        </p:nvSpPr>
        <p:spPr>
          <a:xfrm>
            <a:off x="572236" y="1702130"/>
            <a:ext cx="8092880" cy="4477857"/>
          </a:xfrm>
        </p:spPr>
        <p:txBody>
          <a:bodyPr/>
          <a:lstStyle/>
          <a:p>
            <a:r>
              <a:rPr sz="1600">
                <a:uFillTx/>
                <a:latin typeface="Georgia" charset="0"/>
              </a:rPr>
              <a:t>All Classroom rules apply.</a:t>
            </a:r>
          </a:p>
          <a:p>
            <a:r>
              <a:rPr sz="1600">
                <a:uFillTx/>
                <a:latin typeface="Georgia" charset="0"/>
              </a:rPr>
              <a:t>Relax and get ready to have fun!</a:t>
            </a:r>
          </a:p>
          <a:p>
            <a:r>
              <a:rPr sz="1600">
                <a:uFillTx/>
                <a:latin typeface="Georgia" charset="0"/>
              </a:rPr>
              <a:t>Raise your hand and ask for help if you start to feel frustrated, we are here to help.</a:t>
            </a:r>
          </a:p>
          <a:p>
            <a:r>
              <a:rPr sz="1600">
                <a:uFillTx/>
                <a:latin typeface="Georgia" charset="0"/>
              </a:rPr>
              <a:t>KEEP IT POSITIVE when talking about your work and your classmate’s work, everyone’s art is different.</a:t>
            </a:r>
          </a:p>
          <a:p>
            <a:r>
              <a:rPr sz="1600">
                <a:uFillTx/>
                <a:latin typeface="Georgia" charset="0"/>
              </a:rPr>
              <a:t>Stand back and take a look - you might think differently about your work if you use the 5 ft rule!</a:t>
            </a:r>
          </a:p>
          <a:p>
            <a:r>
              <a:rPr sz="1600">
                <a:uFillTx/>
                <a:latin typeface="Georgia" charset="0"/>
              </a:rPr>
              <a:t>Sometimes less is more (especially when it comes to paint) so dont overdo it. </a:t>
            </a:r>
          </a:p>
          <a:p>
            <a:r>
              <a:rPr sz="1600">
                <a:uFillTx/>
                <a:latin typeface="Georgia" charset="0"/>
              </a:rPr>
              <a:t>Enjoy yourself and be proud of your finished work. There are no mistakes in art, just chances to try new things.</a:t>
            </a:r>
            <a:endParaRPr>
              <a:uFillTx/>
            </a:endParaRPr>
          </a:p>
          <a:p>
            <a:endParaRPr sz="1600">
              <a:uFillTx/>
              <a:latin typeface="Georgia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uFillTx/>
              </a:rPr>
              <a:t>Perspective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uFillTx/>
              </a:rPr>
              <a:t>When you see something far away what do you notice?</a:t>
            </a:r>
          </a:p>
          <a:p>
            <a:r>
              <a:rPr lang="en-US" dirty="0">
                <a:uFillTx/>
              </a:rPr>
              <a:t>When you see something close up, does what you notice change?</a:t>
            </a:r>
          </a:p>
          <a:p>
            <a:pPr lvl="1"/>
            <a:r>
              <a:rPr lang="en-US" dirty="0">
                <a:uFillTx/>
              </a:rPr>
              <a:t>Are your eyes drawn to something specific that you didn’t notice before?</a:t>
            </a:r>
          </a:p>
          <a:p>
            <a:pPr lvl="1"/>
            <a:r>
              <a:rPr lang="en-US" dirty="0">
                <a:uFillTx/>
              </a:rPr>
              <a:t>Are you drawn in by a textural detail...or maybe a stand out color?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uFillTx/>
              </a:rPr>
              <a:t>Flying Owl…</a:t>
            </a:r>
          </a:p>
        </p:txBody>
      </p:sp>
      <p:pic>
        <p:nvPicPr>
          <p:cNvPr id="5" name="Picture Placeholder 4" descr="Owl12_body.jpg"/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/>
          <a:srcRect l="736" r="736" b="5436"/>
          <a:stretch/>
        </p:blipFill>
        <p:spPr>
          <a:xfrm rot="21240000">
            <a:off x="848430" y="723822"/>
            <a:ext cx="5009597" cy="3078325"/>
          </a:xfrm>
        </p:spPr>
      </p:pic>
      <p:sp>
        <p:nvSpPr>
          <p:cNvPr id="8" name="TextBox 7"/>
          <p:cNvSpPr txBox="1">
            <a:spLocks/>
          </p:cNvSpPr>
          <p:nvPr/>
        </p:nvSpPr>
        <p:spPr>
          <a:xfrm>
            <a:off x="3204611" y="5364595"/>
            <a:ext cx="46095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uFillTx/>
              </a:rPr>
              <a:t>What do you notice?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uFillTx/>
              </a:rPr>
              <a:t>What do you see now?</a:t>
            </a:r>
          </a:p>
        </p:txBody>
      </p:sp>
      <p:pic>
        <p:nvPicPr>
          <p:cNvPr id="4" name="Content Placeholder 3" descr="Owl12_CloseUp.jpg"/>
          <p:cNvPicPr>
            <a:picLocks noGrp="1" noChangeAspect="1"/>
          </p:cNvPicPr>
          <p:nvPr>
            <p:ph idx="1"/>
          </p:nvPr>
        </p:nvPicPr>
        <p:blipFill>
          <a:blip r:embed="rId3"/>
          <a:srcRect t="18543" b="18543"/>
          <a:stretch>
            <a:fillRect/>
          </a:stretch>
        </p:blipFill>
        <p:spPr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412364"/>
            <a:ext cx="7772400" cy="812381"/>
          </a:xfrm>
        </p:spPr>
        <p:txBody>
          <a:bodyPr/>
          <a:lstStyle/>
          <a:p>
            <a:r>
              <a:rPr lang="en-US" sz="2800" dirty="0">
                <a:uFillTx/>
              </a:rPr>
              <a:t>What does your imagination say about this owl?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5300460"/>
            <a:ext cx="5257632" cy="987552"/>
          </a:xfrm>
        </p:spPr>
        <p:txBody>
          <a:bodyPr>
            <a:normAutofit/>
          </a:bodyPr>
          <a:lstStyle/>
          <a:p>
            <a:r>
              <a:rPr lang="en-US" dirty="0">
                <a:uFillTx/>
              </a:rPr>
              <a:t>Do you think it is day….or night?</a:t>
            </a:r>
          </a:p>
          <a:p>
            <a:r>
              <a:rPr lang="en-US" dirty="0">
                <a:uFillTx/>
              </a:rPr>
              <a:t>Is the owl sitting in a hallow tree…or flying?</a:t>
            </a:r>
          </a:p>
        </p:txBody>
      </p:sp>
      <p:pic>
        <p:nvPicPr>
          <p:cNvPr id="12" name="Picture 11" descr="Owl16_CloseUp.jpeg"/>
          <p:cNvPicPr>
            <a:picLocks noChangeAspect="1"/>
          </p:cNvPicPr>
          <p:nvPr/>
        </p:nvPicPr>
        <p:blipFill rotWithShape="1">
          <a:blip r:embed="rId2"/>
          <a:srcRect l="6791" t="11338" r="6493"/>
          <a:stretch/>
        </p:blipFill>
        <p:spPr>
          <a:xfrm rot="399397">
            <a:off x="2649069" y="614078"/>
            <a:ext cx="4265205" cy="35999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wl16_bod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764" y="693718"/>
            <a:ext cx="6794099" cy="50955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Rectangle 6"/>
          <p:cNvSpPr>
            <a:spLocks/>
          </p:cNvSpPr>
          <p:nvPr/>
        </p:nvSpPr>
        <p:spPr>
          <a:xfrm>
            <a:off x="4567020" y="5926632"/>
            <a:ext cx="33491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uFillTx/>
              </a:rPr>
              <a:t>What do you see now?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Owl13_CloseUp.jpeg"/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2"/>
          <a:srcRect t="7922" b="7922"/>
          <a:stretch/>
        </p:blipFill>
        <p:spPr>
          <a:xfrm rot="21214351">
            <a:off x="817943" y="3084728"/>
            <a:ext cx="3527425" cy="24431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Owl13_bod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79083">
            <a:off x="4983792" y="525571"/>
            <a:ext cx="2941220" cy="39062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wl14_bod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739" y="387427"/>
            <a:ext cx="3626219" cy="50737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Picture 2" descr="Owl14_CloseUp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13835">
            <a:off x="5087482" y="1200785"/>
            <a:ext cx="3194317" cy="26196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Inkwell">
  <a:themeElements>
    <a:clrScheme name="Grayscale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Inkwell">
      <a:maj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  <a:alpha val="10000"/>
                <a:satMod val="120000"/>
              </a:schemeClr>
              <a:schemeClr val="phClr">
                <a:shade val="30000"/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  <a:alpha val="10000"/>
                <a:satMod val="120000"/>
              </a:schemeClr>
              <a:schemeClr val="phClr">
                <a:shade val="30000"/>
                <a:satMod val="150000"/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254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>
            <a:uFillTx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338</TotalTime>
  <Words>709</Words>
  <Application>Microsoft Office PowerPoint</Application>
  <PresentationFormat>On-screen Show (4:3)</PresentationFormat>
  <Paragraphs>68</Paragraphs>
  <Slides>15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Calibri</vt:lpstr>
      <vt:lpstr>Georgia</vt:lpstr>
      <vt:lpstr>Goudy Old Style</vt:lpstr>
      <vt:lpstr>Impact</vt:lpstr>
      <vt:lpstr>Rockwell</vt:lpstr>
      <vt:lpstr>Inkwell</vt:lpstr>
      <vt:lpstr>Up Close Owl</vt:lpstr>
      <vt:lpstr>Art Class Rules - How to have FUN!</vt:lpstr>
      <vt:lpstr>Perspective</vt:lpstr>
      <vt:lpstr>Flying Owl…</vt:lpstr>
      <vt:lpstr>What do you see now?</vt:lpstr>
      <vt:lpstr>What does your imagination say about this owl?</vt:lpstr>
      <vt:lpstr>PowerPoint Presentation</vt:lpstr>
      <vt:lpstr>PowerPoint Presentation</vt:lpstr>
      <vt:lpstr>PowerPoint Presentation</vt:lpstr>
      <vt:lpstr>Vocabulary</vt:lpstr>
      <vt:lpstr>Visual texture in images</vt:lpstr>
      <vt:lpstr>Value</vt:lpstr>
      <vt:lpstr>Creating visual texture with charcoal as a medium</vt:lpstr>
      <vt:lpstr>Value - dark to light – using charcoal</vt:lpstr>
      <vt:lpstr>Instructions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Life Up Close…</dc:title>
  <dc:creator>Kim Meade</dc:creator>
  <cp:lastModifiedBy>Karen R</cp:lastModifiedBy>
  <cp:revision>32</cp:revision>
  <dcterms:created xsi:type="dcterms:W3CDTF">2014-10-15T18:54:24Z</dcterms:created>
  <dcterms:modified xsi:type="dcterms:W3CDTF">2022-09-02T02:33:56Z</dcterms:modified>
</cp:coreProperties>
</file>