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7" r:id="rId14"/>
    <p:sldId id="268" r:id="rId15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79" d="100"/>
          <a:sy n="79" d="100"/>
        </p:scale>
        <p:origin x="152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Thursday, May 18,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Thursday, May 18,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Thursday, May 18,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Thursday, May 18,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Thursday, May 18,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Thursday, May 18,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Thursday, May 18, 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Thursday, May 18,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Thursday, May 18,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Thursday, May 18,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Thursday, May 18,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Thursday, May 18,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6.wdp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Felt Flower Hangings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28372"/>
            <a:ext cx="6400800" cy="1752600"/>
          </a:xfrm>
        </p:spPr>
        <p:txBody>
          <a:bodyPr/>
          <a:lstStyle/>
          <a:p>
            <a:r>
              <a:rPr lang="en-US" dirty="0"/>
              <a:t>Art Project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346B40-A26C-5AA1-19FA-FAE2806C5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559176"/>
            <a:ext cx="6278148" cy="256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38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DB1CC-29EF-7886-C48A-E388FCEA5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Starting from the backside of flower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214C4-5090-2A7D-5341-8069D71D8C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7891" y="1661629"/>
            <a:ext cx="4038600" cy="4718304"/>
          </a:xfrm>
        </p:spPr>
        <p:txBody>
          <a:bodyPr>
            <a:normAutofit/>
          </a:bodyPr>
          <a:lstStyle/>
          <a:p>
            <a:r>
              <a:rPr lang="en-US" sz="2400" dirty="0"/>
              <a:t>Poke your needle through slightly off center of the middle of the backside.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1C0293-4B71-4732-83B7-DEE6F49DDD6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Sew a big X making sure to capture two stitches into the leaf.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12E9A4-E4ED-754A-F683-91F70CBAC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89913" y="2793505"/>
            <a:ext cx="2053720" cy="26816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3929A8-4BF6-4A24-B5ED-030A11819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512251" y="4141988"/>
            <a:ext cx="2274113" cy="26560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CCF2F1-57E8-5135-DC68-CB8E1678B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286" y="3107482"/>
            <a:ext cx="2798461" cy="17397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D7B0BF-EE2F-FC8D-9DCB-9D8CFA93BB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800" y="4595060"/>
            <a:ext cx="2880740" cy="194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77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5FAB6-A6C6-1839-89F1-1098D65D2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Sew flower onto burlap material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0C919-BEDF-8571-B012-A9DDDC95D8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8382000" cy="4718304"/>
          </a:xfrm>
        </p:spPr>
        <p:txBody>
          <a:bodyPr/>
          <a:lstStyle/>
          <a:p>
            <a:r>
              <a:rPr lang="en-US" sz="2400" dirty="0"/>
              <a:t>Start from the backside/middle of the burlap, poke your needle through ONLY the largest 2 circles.</a:t>
            </a:r>
          </a:p>
          <a:p>
            <a:r>
              <a:rPr lang="en-US" sz="2400" dirty="0"/>
              <a:t>Make large stitches back and forth to sew flower and leaf to the burlap.  </a:t>
            </a:r>
          </a:p>
          <a:p>
            <a:pPr lvl="1"/>
            <a:r>
              <a:rPr lang="en-US" sz="2000" dirty="0"/>
              <a:t>Make sure not to go wider than the third circle’s edges</a:t>
            </a:r>
          </a:p>
          <a:p>
            <a:pPr lvl="1"/>
            <a:r>
              <a:rPr lang="en-US" sz="2000" dirty="0"/>
              <a:t>Tie off the thread on the backside</a:t>
            </a:r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97D9762-72C5-D462-285B-1A05EFB2AA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16200000">
            <a:off x="2066212" y="3899221"/>
            <a:ext cx="2079080" cy="283846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FBBB3C-40C9-C55D-6D9E-F41A64DEC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88" y="4265804"/>
            <a:ext cx="1264491" cy="21052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9A2AFE-6814-2459-F1C2-7C98394A5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77535" y="4152299"/>
            <a:ext cx="2079081" cy="2265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E633BC-5790-2002-8248-F718516EBB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3966" y="4368882"/>
            <a:ext cx="1837746" cy="163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201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95340-D35B-8DC7-AA71-9F0F4EA2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flower to cardboard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E42D58-514E-E6E6-8186-110D346601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343400" cy="4718304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Pick out a piece of cardboard that fits your burlap or comes close.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Square up the edges on the side with the leaf.  Allowing any excess cardboard or burlap to run unevenly on the opposite side.</a:t>
            </a:r>
          </a:p>
          <a:p>
            <a:pPr lvl="1">
              <a:spcAft>
                <a:spcPts val="1200"/>
              </a:spcAft>
            </a:pPr>
            <a:r>
              <a:rPr lang="en-US" sz="2000" dirty="0"/>
              <a:t>You will trim the burlap and board to fit (once it is glued)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3D86D2-57D5-E99C-3FFA-FD8B7B252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5394399" y="1844601"/>
            <a:ext cx="2851002" cy="37338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2BBEDB5-67B5-DBAF-B440-435AA9A7DF5E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5257800" y="1858018"/>
            <a:ext cx="762000" cy="732782"/>
          </a:xfrm>
          <a:prstGeom prst="straightConnector1">
            <a:avLst/>
          </a:prstGeom>
          <a:ln w="762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A736F44-9EF2-6ACA-9843-79F884E2AB4E}"/>
              </a:ext>
            </a:extLst>
          </p:cNvPr>
          <p:cNvSpPr txBox="1"/>
          <p:nvPr/>
        </p:nvSpPr>
        <p:spPr>
          <a:xfrm>
            <a:off x="6019800" y="1673352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Excess/uneven side</a:t>
            </a:r>
          </a:p>
        </p:txBody>
      </p:sp>
    </p:spTree>
    <p:extLst>
      <p:ext uri="{BB962C8B-B14F-4D97-AF65-F5344CB8AC3E}">
        <p14:creationId xmlns:p14="http://schemas.microsoft.com/office/powerpoint/2010/main" val="4238468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683EE-98AF-32C7-8502-10230D96A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5478"/>
            <a:ext cx="8229600" cy="990600"/>
          </a:xfrm>
        </p:spPr>
        <p:txBody>
          <a:bodyPr/>
          <a:lstStyle/>
          <a:p>
            <a:r>
              <a:rPr lang="en-US" dirty="0"/>
              <a:t>Add the ribbon and glue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DBB5D-007F-2601-63E2-8CF18564D9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038600" cy="471830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Cut a 6” length of ribbon.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Add a dab of Tacky glue to the card board about 1.5” from left side and 1.5” from the right side.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Place your ribbon ends onto the glue dab.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BC91EF-5560-8B0B-DF3F-A83C8E7FA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89231" y="1295400"/>
            <a:ext cx="4302369" cy="5503634"/>
          </a:xfrm>
        </p:spPr>
        <p:txBody>
          <a:bodyPr>
            <a:normAutofit/>
          </a:bodyPr>
          <a:lstStyle/>
          <a:p>
            <a:r>
              <a:rPr lang="en-US" sz="2400" dirty="0"/>
              <a:t>Lightly scribble tacky glue all over cardboard. </a:t>
            </a:r>
            <a:r>
              <a:rPr lang="en-US" sz="1800" dirty="0">
                <a:solidFill>
                  <a:srgbClr val="FF0000"/>
                </a:solidFill>
              </a:rPr>
              <a:t>(not too thick!!!)</a:t>
            </a:r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Spread it out with your finger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6D736F-666F-775A-9B5B-F9C695B6B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897882" y="4492243"/>
            <a:ext cx="2326150" cy="21407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5517A7-003C-FA6A-A6DC-833A603D0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0421" y="2192194"/>
            <a:ext cx="1722249" cy="19243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242949-76E4-234E-076B-2CD7BB7ADA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6374" y="4801324"/>
            <a:ext cx="1886525" cy="192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45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A273B-73CC-7110-8F9A-9C4E217BC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Quickly add the burlap flower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204A6-5CE8-EB95-2FFE-27CC031A4A3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Smooth the burlap over the glue and ribbon.  Press down on all corners and center of flower.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9E0E01-C468-8619-F8E8-A4238767B77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Trim off the excess burlap or cardboard (or both)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8CD7EE-D7B0-FF70-C6EF-D001BE307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1600" y="3884083"/>
            <a:ext cx="2650059" cy="2656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98C5BA-88E1-229C-112E-94CC58DA02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5211827" y="3766077"/>
            <a:ext cx="2650058" cy="277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49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Texture and Geometric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797294" y="2241306"/>
            <a:ext cx="5092211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6629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Individual Flower Projects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827466" y="2058734"/>
            <a:ext cx="4955667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7011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You will need the following:</a:t>
            </a:r>
          </a:p>
          <a:p>
            <a:pPr lvl="1"/>
            <a:r>
              <a:rPr lang="en-US" dirty="0"/>
              <a:t>2 large squares of colored felt 5x5”</a:t>
            </a:r>
          </a:p>
          <a:p>
            <a:pPr lvl="1"/>
            <a:r>
              <a:rPr lang="en-US" dirty="0"/>
              <a:t>3 small squares of colored felt 3x3” or 2x2”</a:t>
            </a:r>
          </a:p>
          <a:p>
            <a:pPr lvl="1"/>
            <a:r>
              <a:rPr lang="en-US" dirty="0"/>
              <a:t>1 leaf   2”x4”</a:t>
            </a:r>
          </a:p>
          <a:p>
            <a:pPr lvl="1"/>
            <a:r>
              <a:rPr lang="en-US" dirty="0"/>
              <a:t>1 threaded needle  </a:t>
            </a:r>
            <a:r>
              <a:rPr lang="en-US" sz="1600" dirty="0"/>
              <a:t>(with long embroidery thread with both ends tied at the end)</a:t>
            </a:r>
            <a:endParaRPr lang="en-US" dirty="0"/>
          </a:p>
          <a:p>
            <a:pPr lvl="1"/>
            <a:r>
              <a:rPr lang="en-US" dirty="0"/>
              <a:t>1 burlap square  6x6</a:t>
            </a:r>
          </a:p>
          <a:p>
            <a:pPr lvl="1"/>
            <a:r>
              <a:rPr lang="en-US" dirty="0"/>
              <a:t>1 card board  6x6</a:t>
            </a:r>
          </a:p>
          <a:p>
            <a:pPr lvl="1"/>
            <a:r>
              <a:rPr lang="en-US" dirty="0"/>
              <a:t>1 ribbon  6”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Sharp fabric scissors</a:t>
            </a:r>
          </a:p>
          <a:p>
            <a:pPr lvl="1"/>
            <a:r>
              <a:rPr lang="en-US" dirty="0"/>
              <a:t>Tacky Glue (Aileen’s quick dry)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346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9F093-1D26-35CF-551E-D0D1B3DCD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9D8C5-33A1-772A-7B10-62F7D21D5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Pick out 2 large squares and 3 small squares</a:t>
            </a:r>
          </a:p>
          <a:p>
            <a:pPr lvl="1"/>
            <a:r>
              <a:rPr lang="en-US" dirty="0"/>
              <a:t>Cut the 2 larger squares into circles, with one bigger than the other.</a:t>
            </a:r>
          </a:p>
          <a:p>
            <a:pPr lvl="1"/>
            <a:r>
              <a:rPr lang="en-US" dirty="0"/>
              <a:t>Cut the 3 smaller squares into circles, with each one getting smaller.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Take the long green rectangle (approx. 2x4 inches) and cut it into a long wide oval that comes to a point at one end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C5B054-B4A5-B8DE-23C6-81CE3ACA69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2895600"/>
            <a:ext cx="1680342" cy="1692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3C7F14-E78F-36AB-8B1A-682040B9ED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102" y="2881663"/>
            <a:ext cx="1493629" cy="17185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1CAA2D-A0A9-D37F-C747-F2286AAFC05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583" y="2895600"/>
            <a:ext cx="1691417" cy="16914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768554-5D7E-C815-364D-08DA2A1D021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073944" y="4864183"/>
            <a:ext cx="1364662" cy="228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95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C719DC6-8847-A33F-ACB0-59C502C57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140DCB-3128-4A46-5452-1F6685624A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724400" cy="4718304"/>
          </a:xfrm>
        </p:spPr>
        <p:txBody>
          <a:bodyPr>
            <a:normAutofit/>
          </a:bodyPr>
          <a:lstStyle/>
          <a:p>
            <a:r>
              <a:rPr lang="en-US" sz="2400" dirty="0"/>
              <a:t>Lay the circles on top of each other how you want them to look.</a:t>
            </a:r>
          </a:p>
          <a:p>
            <a:r>
              <a:rPr lang="en-US" sz="2400" dirty="0"/>
              <a:t>Slide the Green leaf in between the 2</a:t>
            </a:r>
            <a:r>
              <a:rPr lang="en-US" sz="2400" baseline="30000" dirty="0"/>
              <a:t>nd</a:t>
            </a:r>
            <a:r>
              <a:rPr lang="en-US" sz="2400" dirty="0"/>
              <a:t> and 3</a:t>
            </a:r>
            <a:r>
              <a:rPr lang="en-US" sz="2400" baseline="30000" dirty="0"/>
              <a:t>rd</a:t>
            </a:r>
            <a:r>
              <a:rPr lang="en-US" sz="2400" dirty="0"/>
              <a:t> biggest circles, until the end meets the middle of the circle.</a:t>
            </a:r>
          </a:p>
          <a:p>
            <a:pPr lvl="1"/>
            <a:r>
              <a:rPr lang="en-US" sz="2000" dirty="0"/>
              <a:t>Take note of where the 3</a:t>
            </a:r>
            <a:r>
              <a:rPr lang="en-US" sz="2000" baseline="30000" dirty="0"/>
              <a:t>rd</a:t>
            </a:r>
            <a:r>
              <a:rPr lang="en-US" sz="2000" dirty="0"/>
              <a:t> circle meets the leaf.</a:t>
            </a:r>
          </a:p>
          <a:p>
            <a:pPr lvl="2"/>
            <a:r>
              <a:rPr lang="en-US" sz="1800" dirty="0"/>
              <a:t>This is where you will start your letters with the thread.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2AF2E9-194E-5044-F31C-36C5A9D4C4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63455" y="1028700"/>
            <a:ext cx="2631399" cy="16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5B67C8-49D3-47D5-011F-1B794D857B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44766" y="2792653"/>
            <a:ext cx="2650088" cy="18932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A88D28-352B-DFC6-7668-EB8778119B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088316" y="4365411"/>
            <a:ext cx="1781678" cy="263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38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AC27812-1102-898F-8AF6-698F79FBE8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676" y="1540255"/>
            <a:ext cx="2255723" cy="11330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1938D7C-DCB1-1918-0E65-9CDDFF7DA9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689607"/>
            <a:ext cx="2299166" cy="13026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08A5E2D-F4EA-5246-87C7-094C20806B5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354" y="3939480"/>
            <a:ext cx="2189297" cy="13170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EA0A92-0273-F6EA-303A-F24F7C812E8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3228" y="4930592"/>
            <a:ext cx="2227005" cy="12939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4A93A7-0EAE-4708-B3EF-60E811834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Write your message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0D1B82-12FD-7457-0DBB-4BB355C37FC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338" y="1325150"/>
            <a:ext cx="2157081" cy="11330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7C7DE4-60CA-615E-E44B-45F74816726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0341" y="1664481"/>
            <a:ext cx="2004646" cy="12637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C53C19-D2FA-4E82-A90B-C413A71A9CB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8673" y="2902654"/>
            <a:ext cx="2359902" cy="12281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89142C-CEC6-495D-01F0-16178073381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4934922"/>
            <a:ext cx="2189297" cy="13598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BC0759-5A1E-C5FE-C860-2B732E49833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4166" y="4077113"/>
            <a:ext cx="2004646" cy="122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47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C8DDC-D932-2779-9A90-E8A406E82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Tying it off on the backside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1A0AA-6BBD-F547-34D0-2D26B0EE7C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437327"/>
            <a:ext cx="8229600" cy="917448"/>
          </a:xfrm>
        </p:spPr>
        <p:txBody>
          <a:bodyPr/>
          <a:lstStyle/>
          <a:p>
            <a:r>
              <a:rPr lang="en-US" dirty="0"/>
              <a:t>Tie your message off on the backside of the leaf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6F694E-C278-B652-E4E0-26F21E40E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554" y="2132076"/>
            <a:ext cx="1952457" cy="21747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63085D-4B4E-8D02-1009-69387350B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724" y="2205283"/>
            <a:ext cx="2263362" cy="20282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6AF5FA-A14F-40A8-F982-157AD50ED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892" y="2442342"/>
            <a:ext cx="2572045" cy="18248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3CBB4F-617D-389C-BA6E-2AA2AA599B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0724" y="4484877"/>
            <a:ext cx="2382591" cy="1839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CC86BD-3B4B-6405-9328-C893A4D1C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9224" y="4503225"/>
            <a:ext cx="2038787" cy="2028296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2BE3FC19-B43E-5511-79F2-D80A0DAD1960}"/>
              </a:ext>
            </a:extLst>
          </p:cNvPr>
          <p:cNvSpPr/>
          <p:nvPr/>
        </p:nvSpPr>
        <p:spPr>
          <a:xfrm>
            <a:off x="2839791" y="3219430"/>
            <a:ext cx="565763" cy="3619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25E1ECBF-F474-9F9E-3EED-451D4AAD2BF2}"/>
              </a:ext>
            </a:extLst>
          </p:cNvPr>
          <p:cNvSpPr/>
          <p:nvPr/>
        </p:nvSpPr>
        <p:spPr>
          <a:xfrm>
            <a:off x="5251690" y="3163451"/>
            <a:ext cx="565763" cy="3619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A7F5B0FD-5018-3D96-474D-31E43BE809C5}"/>
              </a:ext>
            </a:extLst>
          </p:cNvPr>
          <p:cNvSpPr/>
          <p:nvPr/>
        </p:nvSpPr>
        <p:spPr>
          <a:xfrm rot="10800000">
            <a:off x="5210598" y="5239688"/>
            <a:ext cx="565763" cy="3619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3FC058EF-7560-E7CB-2B30-3FFD06460A6C}"/>
              </a:ext>
            </a:extLst>
          </p:cNvPr>
          <p:cNvSpPr/>
          <p:nvPr/>
        </p:nvSpPr>
        <p:spPr>
          <a:xfrm rot="5400000">
            <a:off x="7158198" y="4303892"/>
            <a:ext cx="565763" cy="3619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571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D4FE9-B471-5621-0E25-3F002F5AA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Sew the flowers to the leaf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8B782-1C5E-393E-F1AD-FA227AF4BD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8686800" cy="4718304"/>
          </a:xfrm>
        </p:spPr>
        <p:txBody>
          <a:bodyPr>
            <a:normAutofit/>
          </a:bodyPr>
          <a:lstStyle/>
          <a:p>
            <a:r>
              <a:rPr lang="en-US" sz="2400" dirty="0"/>
              <a:t>Since you cut your first knot in previous step, you need to add a new knot at the end of your thread.</a:t>
            </a:r>
          </a:p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9B123C-48B8-E303-79E3-A717294B3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681049"/>
            <a:ext cx="3581710" cy="37493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1AE059-C3FE-9F78-EB1A-ED5B13E17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523" y="3038565"/>
            <a:ext cx="3642676" cy="2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6455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2283</TotalTime>
  <Words>515</Words>
  <Application>Microsoft Office PowerPoint</Application>
  <PresentationFormat>On-screen Show (4:3)</PresentationFormat>
  <Paragraphs>62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Arial</vt:lpstr>
      <vt:lpstr>Clarity</vt:lpstr>
      <vt:lpstr>Felt Flower Hangings</vt:lpstr>
      <vt:lpstr>Making Texture and Geometric</vt:lpstr>
      <vt:lpstr>Individual Flower Projects</vt:lpstr>
      <vt:lpstr>Materials</vt:lpstr>
      <vt:lpstr>Step 1</vt:lpstr>
      <vt:lpstr>PowerPoint Presentation</vt:lpstr>
      <vt:lpstr>Write your message</vt:lpstr>
      <vt:lpstr>Tying it off on the backside</vt:lpstr>
      <vt:lpstr>Sew the flowers to the leaf</vt:lpstr>
      <vt:lpstr>Starting from the backside of flower</vt:lpstr>
      <vt:lpstr>Sew flower onto burlap material</vt:lpstr>
      <vt:lpstr>Adding flower to cardboard</vt:lpstr>
      <vt:lpstr>Add the ribbon and glue</vt:lpstr>
      <vt:lpstr>Quickly add the burlap flower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Felt Flower Hangings</dc:title>
  <dc:creator>Joanne Bottenberg</dc:creator>
  <cp:lastModifiedBy>Joanne Bottenberg</cp:lastModifiedBy>
  <cp:revision>12</cp:revision>
  <cp:lastPrinted>2023-05-09T08:18:29Z</cp:lastPrinted>
  <dcterms:created xsi:type="dcterms:W3CDTF">2017-04-18T18:06:59Z</dcterms:created>
  <dcterms:modified xsi:type="dcterms:W3CDTF">2023-05-18T18:54:20Z</dcterms:modified>
</cp:coreProperties>
</file>