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EB045-1702-4645-93C6-3ED92BBF882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18B8-62B9-4316-AC5B-C64C75C1C5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Birds on a Wire Project</a:t>
            </a:r>
          </a:p>
        </p:txBody>
      </p:sp>
      <p:pic>
        <p:nvPicPr>
          <p:cNvPr id="6" name="Content Placeholder 5" descr="IMG_6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177" y="1600200"/>
            <a:ext cx="5689646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/>
              <a:t>Step 9. </a:t>
            </a:r>
            <a:r>
              <a:rPr lang="en-US" sz="2000" dirty="0"/>
              <a:t>Cut out eyes from your white paper. They can be shapes as well! </a:t>
            </a:r>
          </a:p>
        </p:txBody>
      </p:sp>
      <p:pic>
        <p:nvPicPr>
          <p:cNvPr id="4" name="Content Placeholder 3" descr="IMG_6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3857" y="1600200"/>
            <a:ext cx="577628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/>
              <a:t>Step 10. </a:t>
            </a:r>
            <a:r>
              <a:rPr lang="en-US" sz="2000" dirty="0"/>
              <a:t>Glue feathers to your birds. This incorporates organic shapes into </a:t>
            </a:r>
            <a:br>
              <a:rPr lang="en-US" sz="2000" dirty="0"/>
            </a:br>
            <a:r>
              <a:rPr lang="en-US" sz="2000" dirty="0"/>
              <a:t>                your art.</a:t>
            </a:r>
          </a:p>
        </p:txBody>
      </p:sp>
      <p:pic>
        <p:nvPicPr>
          <p:cNvPr id="4" name="Content Placeholder 3" descr="IMG_6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58" y="1600200"/>
            <a:ext cx="5688684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/>
              <a:t>Step 11. </a:t>
            </a:r>
            <a:r>
              <a:rPr lang="en-US" sz="2000" dirty="0"/>
              <a:t>Take your cotton ball and pull it apart to make wispy clouds.</a:t>
            </a:r>
            <a:br>
              <a:rPr lang="en-US" sz="2000" dirty="0"/>
            </a:br>
            <a:r>
              <a:rPr lang="en-US" sz="2000" dirty="0"/>
              <a:t>                Then glue them to the top half of your paper. </a:t>
            </a:r>
            <a:br>
              <a:rPr lang="en-US" sz="2000" dirty="0"/>
            </a:br>
            <a:r>
              <a:rPr lang="en-US" sz="2000" dirty="0"/>
              <a:t>                Your art is now complete!</a:t>
            </a:r>
          </a:p>
        </p:txBody>
      </p:sp>
      <p:pic>
        <p:nvPicPr>
          <p:cNvPr id="4" name="Content Placeholder 3" descr="IMG_6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177" y="1600200"/>
            <a:ext cx="568964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/>
              <a:t>Today we will be reviewing the primary colors, lines, geometric shapes and organic objects to make our art.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763713"/>
            <a:ext cx="4191000" cy="903287"/>
          </a:xfrm>
        </p:spPr>
        <p:txBody>
          <a:bodyPr>
            <a:normAutofit/>
          </a:bodyPr>
          <a:lstStyle/>
          <a:p>
            <a:r>
              <a:rPr lang="en-US" sz="1600" b="0" dirty="0"/>
              <a:t>The main primary colors are blue, yellow, and red. They are special because when you mix them they can create all other colors.</a:t>
            </a:r>
          </a:p>
        </p:txBody>
      </p:sp>
      <p:pic>
        <p:nvPicPr>
          <p:cNvPr id="6" name="Content Placeholder 5" descr="primary-colours-subtractiv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800" y="2817019"/>
            <a:ext cx="3355181" cy="3355181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570038"/>
            <a:ext cx="4041775" cy="1096962"/>
          </a:xfrm>
        </p:spPr>
        <p:txBody>
          <a:bodyPr>
            <a:normAutofit/>
          </a:bodyPr>
          <a:lstStyle/>
          <a:p>
            <a:r>
              <a:rPr lang="en-US" sz="1600" b="0" dirty="0"/>
              <a:t>Here you can see some color combinations that make up the secondary colors, like orange, green and violet.</a:t>
            </a:r>
          </a:p>
        </p:txBody>
      </p:sp>
      <p:pic>
        <p:nvPicPr>
          <p:cNvPr id="10" name="Content Placeholder 9" descr="colors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1600" y="3048000"/>
            <a:ext cx="2879990" cy="2667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54112"/>
            <a:ext cx="4040188" cy="12842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Line - </a:t>
            </a:r>
            <a:r>
              <a:rPr lang="en-US" b="0" dirty="0"/>
              <a:t>A line is a continuous path of a moving point through space which can vary in width, direction, length, curvature, texture and color.</a:t>
            </a:r>
          </a:p>
        </p:txBody>
      </p:sp>
      <p:pic>
        <p:nvPicPr>
          <p:cNvPr id="8" name="Content Placeholder 7" descr="blog-shapes-Straight_li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4040188" cy="168806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1524000"/>
          </a:xfrm>
        </p:spPr>
        <p:txBody>
          <a:bodyPr>
            <a:noAutofit/>
          </a:bodyPr>
          <a:lstStyle/>
          <a:p>
            <a:r>
              <a:rPr lang="en-US" sz="2000" dirty="0"/>
              <a:t>Shape - </a:t>
            </a:r>
            <a:r>
              <a:rPr lang="en-US" sz="2000" b="0" dirty="0"/>
              <a:t>When a line connects, it creates a shape. Shapes are two dimensional objects containing length and width. They have precise edges.</a:t>
            </a:r>
          </a:p>
        </p:txBody>
      </p:sp>
      <p:pic>
        <p:nvPicPr>
          <p:cNvPr id="9" name="Content Placeholder 8" descr="05d2c558a50a94cc602a8d430ee34ee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71800"/>
            <a:ext cx="4041775" cy="26579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sz="2000" b="1" dirty="0"/>
              <a:t>Organic forms are often found in nature. They do not contain straight edges.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4040188" cy="446087"/>
          </a:xfrm>
        </p:spPr>
        <p:txBody>
          <a:bodyPr>
            <a:normAutofit/>
          </a:bodyPr>
          <a:lstStyle/>
          <a:p>
            <a:r>
              <a:rPr lang="en-US" sz="2000" b="0" dirty="0"/>
              <a:t>Like feathers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446087"/>
          </a:xfrm>
        </p:spPr>
        <p:txBody>
          <a:bodyPr>
            <a:normAutofit/>
          </a:bodyPr>
          <a:lstStyle/>
          <a:p>
            <a:r>
              <a:rPr lang="en-US" sz="2000" b="0" dirty="0"/>
              <a:t>Or clouds</a:t>
            </a:r>
          </a:p>
        </p:txBody>
      </p:sp>
      <p:pic>
        <p:nvPicPr>
          <p:cNvPr id="8" name="Content Placeholder 7" descr="atmosphere-cloud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801262"/>
            <a:ext cx="3793479" cy="2532738"/>
          </a:xfrm>
        </p:spPr>
      </p:pic>
      <p:pic>
        <p:nvPicPr>
          <p:cNvPr id="10" name="Content Placeholder 9" descr="4186002-feathers-in-color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4038600" cy="25241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/>
              <a:t>Step 1. </a:t>
            </a:r>
            <a:r>
              <a:rPr lang="en-US" sz="2000" dirty="0"/>
              <a:t>Put your name on the back of your paper.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Step 2. </a:t>
            </a:r>
            <a:r>
              <a:rPr lang="en-US" sz="2000" dirty="0"/>
              <a:t>Draw a line of glue along the bottom half of your paper.</a:t>
            </a:r>
          </a:p>
        </p:txBody>
      </p:sp>
      <p:pic>
        <p:nvPicPr>
          <p:cNvPr id="4" name="Content Placeholder 3" descr="IMG_59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6812" y="2033056"/>
            <a:ext cx="5490376" cy="36602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/>
              <a:t>Step 3. </a:t>
            </a:r>
            <a:r>
              <a:rPr lang="en-US" sz="2000" dirty="0"/>
              <a:t>Lay the black piece of yarn onto the glue line.</a:t>
            </a:r>
          </a:p>
        </p:txBody>
      </p:sp>
      <p:pic>
        <p:nvPicPr>
          <p:cNvPr id="4" name="Content Placeholder 3" descr="IMG_5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1053" y="1600200"/>
            <a:ext cx="574189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/>
              <a:t>Step 4. </a:t>
            </a:r>
            <a:r>
              <a:rPr lang="en-US" sz="2000" dirty="0"/>
              <a:t>Cut three different shapes out of the primary colored pieces of paper.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 descr="IMG_5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4544" y="1600200"/>
            <a:ext cx="5654911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/>
              <a:t>Step 5. </a:t>
            </a:r>
            <a:r>
              <a:rPr lang="en-US" sz="2000" dirty="0"/>
              <a:t>Use your glue stick to adhere the shapes to your paper. </a:t>
            </a:r>
            <a:br>
              <a:rPr lang="en-US" sz="2000" dirty="0"/>
            </a:br>
            <a:r>
              <a:rPr lang="en-US" sz="2000" dirty="0"/>
              <a:t>             Make sure they are above the line so you have room to make legs.</a:t>
            </a:r>
          </a:p>
        </p:txBody>
      </p:sp>
      <p:pic>
        <p:nvPicPr>
          <p:cNvPr id="4" name="Content Placeholder 3" descr="IMG_5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4196" y="1600200"/>
            <a:ext cx="635560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6781800" cy="639762"/>
          </a:xfrm>
        </p:spPr>
        <p:txBody>
          <a:bodyPr>
            <a:normAutofit/>
          </a:bodyPr>
          <a:lstStyle/>
          <a:p>
            <a:r>
              <a:rPr lang="en-US" sz="1500" dirty="0"/>
              <a:t>Step 6. </a:t>
            </a:r>
            <a:r>
              <a:rPr lang="en-US" sz="1500" b="0" dirty="0"/>
              <a:t>Take the orange paper and fold it in half. </a:t>
            </a:r>
          </a:p>
          <a:p>
            <a:r>
              <a:rPr lang="en-US" sz="1500" b="0" dirty="0"/>
              <a:t>              Then cut it into a triangle to make a beak. </a:t>
            </a:r>
          </a:p>
        </p:txBody>
      </p:sp>
      <p:pic>
        <p:nvPicPr>
          <p:cNvPr id="10" name="Content Placeholder 9" descr="IMG_6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2514600" cy="16764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200400" y="1524000"/>
            <a:ext cx="5410200" cy="574675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Step 7. </a:t>
            </a:r>
            <a:r>
              <a:rPr lang="en-US" sz="1500" b="0" dirty="0"/>
              <a:t>Glue the beaks onto the bird bodies.</a:t>
            </a:r>
          </a:p>
          <a:p>
            <a:r>
              <a:rPr lang="en-US" sz="1500" dirty="0"/>
              <a:t>Step 8. </a:t>
            </a:r>
            <a:r>
              <a:rPr lang="en-US" sz="1500" b="0" dirty="0"/>
              <a:t>Cut orange string to make legs on your birds. Glue it down.</a:t>
            </a:r>
          </a:p>
        </p:txBody>
      </p:sp>
      <p:pic>
        <p:nvPicPr>
          <p:cNvPr id="11" name="Content Placeholder 10" descr="IMG_6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76600" y="2209800"/>
            <a:ext cx="5334000" cy="425554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309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Birds on a Wire Project</vt:lpstr>
      <vt:lpstr>Today we will be reviewing the primary colors, lines, geometric shapes and organic objects to make our art.</vt:lpstr>
      <vt:lpstr>PowerPoint Presentation</vt:lpstr>
      <vt:lpstr>Organic forms are often found in nature. They do not contain straight edges.</vt:lpstr>
      <vt:lpstr>Step 1. Put your name on the back of your paper.  Step 2. Draw a line of glue along the bottom half of your paper.</vt:lpstr>
      <vt:lpstr>Step 3. Lay the black piece of yarn onto the glue line.</vt:lpstr>
      <vt:lpstr>Step 4. Cut three different shapes out of the primary colored pieces of paper. </vt:lpstr>
      <vt:lpstr>Step 5. Use your glue stick to adhere the shapes to your paper.               Make sure they are above the line so you have room to make legs.</vt:lpstr>
      <vt:lpstr>PowerPoint Presentation</vt:lpstr>
      <vt:lpstr>Step 9. Cut out eyes from your white paper. They can be shapes as well! </vt:lpstr>
      <vt:lpstr>Step 10. Glue feathers to your birds. This incorporates organic shapes into                  your art.</vt:lpstr>
      <vt:lpstr>Step 11. Take your cotton ball and pull it apart to make wispy clouds.                 Then glue them to the top half of your paper.                  Your art is now complete!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 on a Wire Project</dc:title>
  <dc:creator>Kelly</dc:creator>
  <cp:lastModifiedBy>Karen Rajtar</cp:lastModifiedBy>
  <cp:revision>10</cp:revision>
  <dcterms:created xsi:type="dcterms:W3CDTF">2016-05-10T03:03:06Z</dcterms:created>
  <dcterms:modified xsi:type="dcterms:W3CDTF">2017-01-09T01:05:07Z</dcterms:modified>
</cp:coreProperties>
</file>