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31345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58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F919-64C2-4786-92B7-AB1E3295157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DDEA-63DC-491F-945D-50DD58B91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C</a:t>
            </a:r>
            <a:r>
              <a:rPr lang="en-US" sz="9600" dirty="0">
                <a:solidFill>
                  <a:srgbClr val="FFFF00"/>
                </a:solidFill>
              </a:rPr>
              <a:t>o</a:t>
            </a:r>
            <a:r>
              <a:rPr lang="en-US" sz="9600" dirty="0">
                <a:solidFill>
                  <a:srgbClr val="92D050"/>
                </a:solidFill>
              </a:rPr>
              <a:t>l</a:t>
            </a:r>
            <a:r>
              <a:rPr lang="en-US" sz="9600" dirty="0">
                <a:solidFill>
                  <a:srgbClr val="0070C0"/>
                </a:solidFill>
              </a:rPr>
              <a:t>o</a:t>
            </a:r>
            <a:r>
              <a:rPr lang="en-US" sz="9600" dirty="0">
                <a:solidFill>
                  <a:srgbClr val="7030A0"/>
                </a:solidFill>
              </a:rPr>
              <a:t>r</a:t>
            </a:r>
            <a:r>
              <a:rPr lang="en-US" sz="9600" dirty="0">
                <a:solidFill>
                  <a:srgbClr val="FF6600"/>
                </a:solidFill>
              </a:rPr>
              <a:t>f</a:t>
            </a:r>
            <a:r>
              <a:rPr lang="en-US" sz="9600" dirty="0">
                <a:solidFill>
                  <a:srgbClr val="FFC000"/>
                </a:solidFill>
              </a:rPr>
              <a:t>u</a:t>
            </a:r>
            <a:r>
              <a:rPr lang="en-US" sz="96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9600" dirty="0"/>
              <a:t> </a:t>
            </a:r>
            <a:r>
              <a:rPr lang="en-US" sz="9600" dirty="0">
                <a:solidFill>
                  <a:srgbClr val="FF6600"/>
                </a:solidFill>
              </a:rPr>
              <a:t>C</a:t>
            </a:r>
            <a:r>
              <a:rPr lang="en-US" sz="9600" dirty="0">
                <a:solidFill>
                  <a:srgbClr val="99FF33"/>
                </a:solidFill>
              </a:rPr>
              <a:t>A</a:t>
            </a:r>
            <a:r>
              <a:rPr lang="en-US" sz="9600" dirty="0">
                <a:solidFill>
                  <a:srgbClr val="B31345"/>
                </a:solidFill>
              </a:rPr>
              <a:t>T</a:t>
            </a:r>
            <a:r>
              <a:rPr lang="en-US" sz="9600" dirty="0">
                <a:solidFill>
                  <a:srgbClr val="00B0F0"/>
                </a:solidFill>
              </a:rPr>
              <a:t>S</a:t>
            </a:r>
          </a:p>
        </p:txBody>
      </p:sp>
      <p:pic>
        <p:nvPicPr>
          <p:cNvPr id="5" name="Picture 4" descr="thumbnail_IMG_4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4836886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5146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Art  Element:   Space</a:t>
            </a:r>
          </a:p>
          <a:p>
            <a:endParaRPr lang="en-US" sz="3200" dirty="0"/>
          </a:p>
          <a:p>
            <a:r>
              <a:rPr lang="en-US" sz="3200" dirty="0"/>
              <a:t>Master Artist:</a:t>
            </a:r>
          </a:p>
          <a:p>
            <a:r>
              <a:rPr lang="en-US" sz="3200" dirty="0"/>
              <a:t>Andy Warhol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Andy Warhol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/>
              <a:t>Andy Warhol is an American artist.  His style was considered pop Art that was inspired by advertising and glamorous stars.  Andy loved famous people, animals and especially color….  </a:t>
            </a:r>
          </a:p>
        </p:txBody>
      </p:sp>
      <p:pic>
        <p:nvPicPr>
          <p:cNvPr id="5" name="Picture 4" descr="Andy_Warh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371600"/>
            <a:ext cx="426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arhol dachsh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205684"/>
            <a:ext cx="2901125" cy="3576116"/>
          </a:xfrm>
          <a:prstGeom prst="rect">
            <a:avLst/>
          </a:prstGeom>
        </p:spPr>
      </p:pic>
      <p:pic>
        <p:nvPicPr>
          <p:cNvPr id="5" name="Picture 4" descr="john len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52800" cy="3280128"/>
          </a:xfrm>
          <a:prstGeom prst="rect">
            <a:avLst/>
          </a:prstGeom>
        </p:spPr>
      </p:pic>
      <p:pic>
        <p:nvPicPr>
          <p:cNvPr id="6" name="Picture 5" descr="andy_warhol_endangered_species_d5891591_005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0"/>
            <a:ext cx="3429000" cy="3429000"/>
          </a:xfrm>
          <a:prstGeom prst="rect">
            <a:avLst/>
          </a:prstGeom>
        </p:spPr>
      </p:pic>
      <p:pic>
        <p:nvPicPr>
          <p:cNvPr id="7" name="Picture 6" descr="Andy-Warhol-Flow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81399"/>
            <a:ext cx="3371510" cy="3276601"/>
          </a:xfrm>
          <a:prstGeom prst="rect">
            <a:avLst/>
          </a:prstGeom>
        </p:spPr>
      </p:pic>
      <p:pic>
        <p:nvPicPr>
          <p:cNvPr id="8" name="Picture 7" descr="th0FC3YQM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2057400"/>
            <a:ext cx="22098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Element of Shape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057400"/>
            <a:ext cx="739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Space is any area that the artist provides for a particular purpose.   Space can be background, foreground, and anywhere in the middle.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6600"/>
                </a:solidFill>
              </a:rPr>
              <a:t>Step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Glue your cat head to your paper with a glue stick</a:t>
            </a:r>
          </a:p>
        </p:txBody>
      </p:sp>
      <p:pic>
        <p:nvPicPr>
          <p:cNvPr id="5" name="Picture 4" descr="thumbnail_IMG_4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00475" y="1533525"/>
            <a:ext cx="5257800" cy="4933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6600"/>
                </a:solidFill>
              </a:rPr>
              <a:t>Step 2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56357"/>
            <a:ext cx="388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Place your stencil over your cat head and move it just a bit down and to the left.  Tape in place</a:t>
            </a:r>
          </a:p>
        </p:txBody>
      </p:sp>
      <p:pic>
        <p:nvPicPr>
          <p:cNvPr id="6" name="Picture 5" descr="thumbnail_IMG_4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44900" y="1790700"/>
            <a:ext cx="5588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6600"/>
                </a:solidFill>
              </a:rPr>
              <a:t>Step 3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449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Use a cotton ball to dab paint in the opening of the stencil.  Make it lighter in the center and darker at the edges.</a:t>
            </a:r>
          </a:p>
        </p:txBody>
      </p:sp>
      <p:pic>
        <p:nvPicPr>
          <p:cNvPr id="5" name="Picture 4" descr="thumbnail_IMG_4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1551" y="1143000"/>
            <a:ext cx="4123849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6600"/>
                </a:solidFill>
              </a:rPr>
              <a:t>Step 4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Add your eyes, nose, mouth and whiskers with black paint</a:t>
            </a:r>
          </a:p>
        </p:txBody>
      </p:sp>
      <p:pic>
        <p:nvPicPr>
          <p:cNvPr id="5" name="Picture 4" descr="thumbnail_IMG_4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48125" y="1819275"/>
            <a:ext cx="53340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6600"/>
                </a:solidFill>
              </a:rPr>
              <a:t>Step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438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ustie Bost Dreamboat" pitchFamily="2" charset="0"/>
              </a:rPr>
              <a:t>Sign your artwork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4343400"/>
            <a:ext cx="361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give it to an adult to he hung 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168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Austie Bost Dreamboat</vt:lpstr>
      <vt:lpstr>Calibri</vt:lpstr>
      <vt:lpstr>Office Theme</vt:lpstr>
      <vt:lpstr>Colorful CATS</vt:lpstr>
      <vt:lpstr>Andy Warhol</vt:lpstr>
      <vt:lpstr>PowerPoint Presentation</vt:lpstr>
      <vt:lpstr>Element of Shape</vt:lpstr>
      <vt:lpstr>Step 1</vt:lpstr>
      <vt:lpstr>Step 2</vt:lpstr>
      <vt:lpstr>Step 3</vt:lpstr>
      <vt:lpstr>Step 4</vt:lpstr>
      <vt:lpstr>Step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CATS</dc:title>
  <dc:creator>Austin Heady</dc:creator>
  <cp:lastModifiedBy>Karen R</cp:lastModifiedBy>
  <cp:revision>2</cp:revision>
  <dcterms:created xsi:type="dcterms:W3CDTF">2018-12-03T23:58:17Z</dcterms:created>
  <dcterms:modified xsi:type="dcterms:W3CDTF">2022-03-17T02:53:11Z</dcterms:modified>
</cp:coreProperties>
</file>