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3" r:id="rId8"/>
    <p:sldId id="261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B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46204-D01A-6344-820F-D5E7235067EA}" type="datetimeFigureOut">
              <a:rPr lang="en-US" smtClean="0"/>
              <a:t>11/11/2014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45F8D-71BA-6D46-A0F8-C78B8E0E0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010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46204-D01A-6344-820F-D5E7235067EA}" type="datetimeFigureOut">
              <a:rPr lang="en-US" smtClean="0"/>
              <a:t>11/11/2014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45F8D-71BA-6D46-A0F8-C78B8E0E0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051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46204-D01A-6344-820F-D5E7235067EA}" type="datetimeFigureOut">
              <a:rPr lang="en-US" smtClean="0"/>
              <a:t>11/11/2014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45F8D-71BA-6D46-A0F8-C78B8E0E0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083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46204-D01A-6344-820F-D5E7235067EA}" type="datetimeFigureOut">
              <a:rPr lang="en-US" smtClean="0"/>
              <a:t>11/11/2014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45F8D-71BA-6D46-A0F8-C78B8E0E0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346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46204-D01A-6344-820F-D5E7235067EA}" type="datetimeFigureOut">
              <a:rPr lang="en-US" smtClean="0"/>
              <a:t>11/11/2014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45F8D-71BA-6D46-A0F8-C78B8E0E0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601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46204-D01A-6344-820F-D5E7235067EA}" type="datetimeFigureOut">
              <a:rPr lang="en-US" smtClean="0"/>
              <a:t>11/11/2014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45F8D-71BA-6D46-A0F8-C78B8E0E0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537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46204-D01A-6344-820F-D5E7235067EA}" type="datetimeFigureOut">
              <a:rPr lang="en-US" smtClean="0"/>
              <a:t>11/11/2014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45F8D-71BA-6D46-A0F8-C78B8E0E0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314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46204-D01A-6344-820F-D5E7235067EA}" type="datetimeFigureOut">
              <a:rPr lang="en-US" smtClean="0"/>
              <a:t>11/11/2014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45F8D-71BA-6D46-A0F8-C78B8E0E0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400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46204-D01A-6344-820F-D5E7235067EA}" type="datetimeFigureOut">
              <a:rPr lang="en-US" smtClean="0"/>
              <a:t>11/11/2014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45F8D-71BA-6D46-A0F8-C78B8E0E0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137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46204-D01A-6344-820F-D5E7235067EA}" type="datetimeFigureOut">
              <a:rPr lang="en-US" smtClean="0"/>
              <a:t>11/11/2014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45F8D-71BA-6D46-A0F8-C78B8E0E0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403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46204-D01A-6344-820F-D5E7235067EA}" type="datetimeFigureOut">
              <a:rPr lang="en-US" smtClean="0"/>
              <a:t>11/11/2014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45F8D-71BA-6D46-A0F8-C78B8E0E0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765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D46204-D01A-6344-820F-D5E7235067EA}" type="datetimeFigureOut">
              <a:rPr lang="en-US" smtClean="0"/>
              <a:t>11/11/2014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45F8D-71BA-6D46-A0F8-C78B8E0E0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4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FF5B24"/>
                </a:solidFill>
              </a:rPr>
              <a:t>FALL LEAF PRINT</a:t>
            </a:r>
            <a:endParaRPr lang="en-US" sz="6000" dirty="0">
              <a:solidFill>
                <a:srgbClr val="FF5B24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Color &amp; Texture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22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3124200" y="304800"/>
            <a:ext cx="2791898" cy="1237376"/>
          </a:xfrm>
          <a:prstGeom prst="rect">
            <a:avLst/>
          </a:prstGeom>
          <a:extLst>
            <a:ext uri="{AF507438-7753-43e0-B8FC-AC1667EBCBE1}">
              <a14:hiddenEffects xmlns=""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en-US" sz="4800" b="1" kern="10" dirty="0">
                <a:ln w="9525" algn="ctr">
                  <a:solidFill>
                    <a:srgbClr val="FDE9D9"/>
                  </a:solidFill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latin typeface="2Peas old type"/>
                <a:cs typeface="2Peas old type"/>
              </a:rPr>
              <a:t>c</a:t>
            </a:r>
            <a:r>
              <a:rPr lang="en-US" sz="4800" b="1" kern="10" spc="0" dirty="0" smtClean="0">
                <a:ln w="9525" algn="ctr">
                  <a:solidFill>
                    <a:srgbClr val="FDE9D9"/>
                  </a:solidFill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effectLst/>
                <a:latin typeface="2Peas old type"/>
                <a:cs typeface="2Peas old type"/>
              </a:rPr>
              <a:t>olor</a:t>
            </a:r>
            <a:r>
              <a:rPr lang="en-US" sz="6600" b="1" kern="10" spc="0" dirty="0" smtClean="0">
                <a:ln w="9525" algn="ctr">
                  <a:solidFill>
                    <a:srgbClr val="FDE9D9"/>
                  </a:solidFill>
                  <a:round/>
                  <a:headEnd/>
                  <a:tailEnd/>
                </a:ln>
                <a:solidFill>
                  <a:srgbClr val="8064A2"/>
                </a:solidFill>
                <a:effectLst/>
                <a:latin typeface="2Peas old type"/>
                <a:cs typeface="2Peas old type"/>
              </a:rPr>
              <a:t> </a:t>
            </a:r>
            <a:endParaRPr lang="en-US" sz="6600" b="1" kern="10" spc="0" dirty="0">
              <a:ln w="9525" algn="ctr">
                <a:solidFill>
                  <a:srgbClr val="FDE9D9"/>
                </a:solidFill>
                <a:round/>
                <a:headEnd/>
                <a:tailEnd/>
              </a:ln>
              <a:solidFill>
                <a:srgbClr val="8064A2"/>
              </a:solidFill>
              <a:effectLst/>
              <a:latin typeface="2Peas old type"/>
              <a:cs typeface="2Peas old type"/>
            </a:endParaRPr>
          </a:p>
        </p:txBody>
      </p:sp>
      <p:pic>
        <p:nvPicPr>
          <p:cNvPr id="1028" name="Picture 4" descr="http://www.deepspacesparkle.com/wp-content/uploads/2007/11/leav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661" y="1642476"/>
            <a:ext cx="5514975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340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Veneer"/>
                <a:ea typeface="Calibri"/>
                <a:cs typeface="Veneer"/>
              </a:rPr>
              <a:t>p</a:t>
            </a:r>
            <a:r>
              <a:rPr lang="en-US" dirty="0" smtClean="0">
                <a:effectLst/>
                <a:latin typeface="Veneer"/>
                <a:ea typeface="Calibri"/>
                <a:cs typeface="Veneer"/>
              </a:rPr>
              <a:t>rimary colors</a:t>
            </a:r>
            <a:endParaRPr lang="en-US" dirty="0">
              <a:latin typeface="Veneer"/>
              <a:cs typeface="Veneer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18298">
            <a:off x="3003425" y="2245416"/>
            <a:ext cx="3135936" cy="3103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282696" y="1837490"/>
            <a:ext cx="10046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Aller"/>
                <a:cs typeface="Aller"/>
              </a:rPr>
              <a:t>Red</a:t>
            </a:r>
          </a:p>
        </p:txBody>
      </p:sp>
      <p:sp>
        <p:nvSpPr>
          <p:cNvPr id="5" name="Rectangle 4"/>
          <p:cNvSpPr/>
          <p:nvPr/>
        </p:nvSpPr>
        <p:spPr>
          <a:xfrm>
            <a:off x="2072896" y="3971090"/>
            <a:ext cx="15402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Aller"/>
                <a:cs typeface="Aller"/>
              </a:rPr>
              <a:t>Yellow</a:t>
            </a:r>
          </a:p>
        </p:txBody>
      </p:sp>
      <p:sp>
        <p:nvSpPr>
          <p:cNvPr id="6" name="Rectangle 5"/>
          <p:cNvSpPr/>
          <p:nvPr/>
        </p:nvSpPr>
        <p:spPr>
          <a:xfrm>
            <a:off x="6187696" y="3971090"/>
            <a:ext cx="11275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Aller"/>
                <a:cs typeface="Aller"/>
              </a:rPr>
              <a:t>Blue </a:t>
            </a:r>
          </a:p>
        </p:txBody>
      </p:sp>
    </p:spTree>
    <p:extLst>
      <p:ext uri="{BB962C8B-B14F-4D97-AF65-F5344CB8AC3E}">
        <p14:creationId xmlns:p14="http://schemas.microsoft.com/office/powerpoint/2010/main" val="394768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Veneer"/>
                <a:cs typeface="Veneer"/>
              </a:rPr>
              <a:t/>
            </a:r>
            <a:br>
              <a:rPr lang="en-US" dirty="0" smtClean="0">
                <a:latin typeface="Veneer"/>
                <a:cs typeface="Veneer"/>
              </a:rPr>
            </a:br>
            <a:r>
              <a:rPr lang="en-US" dirty="0">
                <a:latin typeface="Veneer"/>
                <a:cs typeface="Veneer"/>
              </a:rPr>
              <a:t/>
            </a:r>
            <a:br>
              <a:rPr lang="en-US" dirty="0">
                <a:latin typeface="Veneer"/>
                <a:cs typeface="Veneer"/>
              </a:rPr>
            </a:br>
            <a:r>
              <a:rPr lang="en-US" dirty="0" smtClean="0">
                <a:latin typeface="Veneer"/>
                <a:cs typeface="Veneer"/>
              </a:rPr>
              <a:t>(secondary)MIXING COLORS</a:t>
            </a:r>
            <a:r>
              <a:rPr lang="en-US" dirty="0">
                <a:latin typeface="Veneer"/>
                <a:cs typeface="Veneer"/>
              </a:rPr>
              <a:t/>
            </a:r>
            <a:br>
              <a:rPr lang="en-US" dirty="0">
                <a:latin typeface="Veneer"/>
                <a:cs typeface="Veneer"/>
              </a:rPr>
            </a:br>
            <a:r>
              <a:rPr lang="en-US" dirty="0">
                <a:latin typeface="Veneer"/>
                <a:cs typeface="Veneer"/>
              </a:rPr>
              <a:t> </a:t>
            </a:r>
            <a:br>
              <a:rPr lang="en-US" dirty="0">
                <a:latin typeface="Veneer"/>
                <a:cs typeface="Veneer"/>
              </a:rPr>
            </a:br>
            <a:endParaRPr lang="en-US" dirty="0">
              <a:latin typeface="Veneer"/>
              <a:cs typeface="Veneer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843634"/>
            <a:ext cx="5945363" cy="954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072063"/>
            <a:ext cx="5949950" cy="2430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8600" y="6041804"/>
            <a:ext cx="7391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Source: Color mixing</a:t>
            </a:r>
          </a:p>
          <a:p>
            <a:r>
              <a:rPr lang="en-US" dirty="0"/>
              <a:t>http://painting.about.com/library/blpaint/blcolormixingpalette1.htm</a:t>
            </a:r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53885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2709332" y="558795"/>
            <a:ext cx="3568095" cy="1237376"/>
          </a:xfrm>
          <a:prstGeom prst="rect">
            <a:avLst/>
          </a:prstGeom>
          <a:extLst>
            <a:ext uri="{AF507438-7753-43e0-B8FC-AC1667EBCBE1}">
              <a14:hiddenEffects xmlns=""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en-US" sz="4800" b="1" kern="10" dirty="0" smtClean="0">
                <a:ln w="9525" algn="ctr">
                  <a:solidFill>
                    <a:srgbClr val="FDE9D9"/>
                  </a:solidFill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latin typeface="2Peas old type"/>
                <a:cs typeface="2Peas old type"/>
              </a:rPr>
              <a:t>texture</a:t>
            </a:r>
            <a:endParaRPr lang="en-US" sz="6600" b="1" kern="10" spc="0" dirty="0">
              <a:ln w="9525" algn="ctr">
                <a:solidFill>
                  <a:srgbClr val="FDE9D9"/>
                </a:solidFill>
                <a:round/>
                <a:headEnd/>
                <a:tailEnd/>
              </a:ln>
              <a:solidFill>
                <a:srgbClr val="8064A2"/>
              </a:solidFill>
              <a:effectLst/>
              <a:latin typeface="2Peas old type"/>
              <a:cs typeface="2Peas old type"/>
            </a:endParaRPr>
          </a:p>
        </p:txBody>
      </p:sp>
      <p:pic>
        <p:nvPicPr>
          <p:cNvPr id="5" name="Picture 4" descr="images-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60" y="2102733"/>
            <a:ext cx="7782076" cy="4357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27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lors_and_texture_of_a_brick_ground_artlibre_jn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14" y="293914"/>
            <a:ext cx="4343400" cy="2895600"/>
          </a:xfrm>
          <a:prstGeom prst="rect">
            <a:avLst/>
          </a:prstGeom>
        </p:spPr>
      </p:pic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269" y="3326189"/>
            <a:ext cx="4001258" cy="3132665"/>
          </a:xfrm>
          <a:prstGeom prst="rect">
            <a:avLst/>
          </a:prstGeom>
        </p:spPr>
      </p:pic>
      <p:pic>
        <p:nvPicPr>
          <p:cNvPr id="7" name="Picture 6" descr="images-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795" y="214548"/>
            <a:ext cx="3971732" cy="2974966"/>
          </a:xfrm>
          <a:prstGeom prst="rect">
            <a:avLst/>
          </a:prstGeom>
        </p:spPr>
      </p:pic>
      <p:pic>
        <p:nvPicPr>
          <p:cNvPr id="8" name="Picture 7" descr="images-3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14" y="3326189"/>
            <a:ext cx="4343400" cy="3144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35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Veneer"/>
                <a:cs typeface="Veneer"/>
              </a:rPr>
              <a:t>Color</a:t>
            </a:r>
            <a:r>
              <a:rPr lang="en-US" dirty="0">
                <a:latin typeface="Veneer"/>
                <a:cs typeface="Veneer"/>
              </a:rPr>
              <a:t> </a:t>
            </a:r>
            <a:r>
              <a:rPr lang="en-US" dirty="0" smtClean="0">
                <a:latin typeface="Veneer"/>
                <a:cs typeface="Veneer"/>
              </a:rPr>
              <a:t>and Texture</a:t>
            </a:r>
            <a:endParaRPr lang="en-US" dirty="0">
              <a:latin typeface="Veneer"/>
              <a:cs typeface="Veneer"/>
            </a:endParaRPr>
          </a:p>
        </p:txBody>
      </p:sp>
      <p:pic>
        <p:nvPicPr>
          <p:cNvPr id="4" name="Picture 3" descr="images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05939"/>
            <a:ext cx="4332956" cy="2883385"/>
          </a:xfrm>
          <a:prstGeom prst="rect">
            <a:avLst/>
          </a:prstGeom>
        </p:spPr>
      </p:pic>
      <p:pic>
        <p:nvPicPr>
          <p:cNvPr id="5" name="Picture 4" descr="images-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760" y="2953042"/>
            <a:ext cx="4369040" cy="3272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8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060" y="1802190"/>
            <a:ext cx="2743200" cy="3608009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Veneer"/>
                <a:cs typeface="Veneer"/>
              </a:rPr>
              <a:t>Example </a:t>
            </a:r>
            <a:br>
              <a:rPr lang="en-US" dirty="0" smtClean="0">
                <a:latin typeface="Veneer"/>
                <a:cs typeface="Veneer"/>
              </a:rPr>
            </a:br>
            <a:r>
              <a:rPr lang="en-US" dirty="0" smtClean="0">
                <a:latin typeface="Veneer"/>
                <a:cs typeface="Veneer"/>
              </a:rPr>
              <a:t>of today’s </a:t>
            </a:r>
            <a:r>
              <a:rPr lang="en-US" dirty="0">
                <a:latin typeface="Veneer"/>
                <a:cs typeface="Veneer"/>
              </a:rPr>
              <a:t/>
            </a:r>
            <a:br>
              <a:rPr lang="en-US" dirty="0">
                <a:latin typeface="Veneer"/>
                <a:cs typeface="Veneer"/>
              </a:rPr>
            </a:br>
            <a:r>
              <a:rPr lang="en-US" dirty="0" smtClean="0">
                <a:latin typeface="Veneer"/>
                <a:cs typeface="Veneer"/>
              </a:rPr>
              <a:t>painted </a:t>
            </a:r>
            <a:r>
              <a:rPr lang="en-US" dirty="0">
                <a:latin typeface="Veneer"/>
                <a:cs typeface="Veneer"/>
              </a:rPr>
              <a:t>L</a:t>
            </a:r>
            <a:r>
              <a:rPr lang="en-US" dirty="0" smtClean="0">
                <a:latin typeface="Veneer"/>
                <a:cs typeface="Veneer"/>
              </a:rPr>
              <a:t>eaf Project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2050" name="Picture 2" descr="leaf-prints-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5260" y="939452"/>
            <a:ext cx="7193011" cy="4721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078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24</Words>
  <Application>Microsoft Office PowerPoint</Application>
  <PresentationFormat>On-screen Show (4:3)</PresentationFormat>
  <Paragraphs>14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2Peas old type</vt:lpstr>
      <vt:lpstr>Aller</vt:lpstr>
      <vt:lpstr>Arial</vt:lpstr>
      <vt:lpstr>Calibri</vt:lpstr>
      <vt:lpstr>Veneer</vt:lpstr>
      <vt:lpstr>Office Theme</vt:lpstr>
      <vt:lpstr>FALL LEAF PRINT</vt:lpstr>
      <vt:lpstr>PowerPoint Presentation</vt:lpstr>
      <vt:lpstr>primary colors</vt:lpstr>
      <vt:lpstr>  (secondary)MIXING COLORS   </vt:lpstr>
      <vt:lpstr>PowerPoint Presentation</vt:lpstr>
      <vt:lpstr>PowerPoint Presentation</vt:lpstr>
      <vt:lpstr>Color and Texture</vt:lpstr>
      <vt:lpstr>Example  of today’s  painted Leaf Project </vt:lpstr>
    </vt:vector>
  </TitlesOfParts>
  <Company>Geyser Studio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Thankfulness Ink Tree</dc:title>
  <dc:creator>Shelly Pommer</dc:creator>
  <cp:lastModifiedBy>Karen Rajtar</cp:lastModifiedBy>
  <cp:revision>4</cp:revision>
  <dcterms:created xsi:type="dcterms:W3CDTF">2013-11-12T03:27:36Z</dcterms:created>
  <dcterms:modified xsi:type="dcterms:W3CDTF">2014-11-12T06:11:09Z</dcterms:modified>
</cp:coreProperties>
</file>