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9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jpg"/><Relationship Id="rId7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Henri Matisse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1869-1954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440" y="388620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57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94489"/>
            <a:ext cx="6873240" cy="749300"/>
          </a:xfrm>
        </p:spPr>
        <p:txBody>
          <a:bodyPr/>
          <a:lstStyle/>
          <a:p>
            <a:r>
              <a:rPr lang="en-US" dirty="0"/>
              <a:t>About Henri </a:t>
            </a:r>
            <a:r>
              <a:rPr lang="en-US" dirty="0" err="1"/>
              <a:t>matissee</a:t>
            </a:r>
            <a:r>
              <a:rPr lang="en-US" dirty="0"/>
              <a:t>…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911349"/>
            <a:ext cx="6223000" cy="309448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Born in 1869 and grew up in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Went to school to become a lawyer, but after receiving some art supplies while recovering from an illness, he discovered how much he loved art and decided to become an artist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Loved color and painted his emotions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150" y="403226"/>
            <a:ext cx="3704590" cy="2881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30440" y="3391193"/>
            <a:ext cx="4146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Matisse’s first masterpiece, </a:t>
            </a:r>
            <a:r>
              <a:rPr lang="en-US" sz="1200" i="1" dirty="0"/>
              <a:t>The Dinner Table (1897)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462" y="4124729"/>
            <a:ext cx="1846263" cy="26219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18725" y="4875029"/>
            <a:ext cx="2073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Woman With a Hat (1905)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80" y="4124729"/>
            <a:ext cx="2911329" cy="23841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0509" y="4775200"/>
            <a:ext cx="11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The Red Studio (1911)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860" y="3999131"/>
            <a:ext cx="2330808" cy="28060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45620" y="4775200"/>
            <a:ext cx="1259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Purple Robe and </a:t>
            </a:r>
            <a:r>
              <a:rPr lang="en-US" sz="1200" i="1" dirty="0" err="1"/>
              <a:t>Anenomes</a:t>
            </a:r>
            <a:r>
              <a:rPr lang="en-US" sz="1200" i="1" dirty="0"/>
              <a:t> (1937)</a:t>
            </a:r>
          </a:p>
        </p:txBody>
      </p:sp>
    </p:spTree>
    <p:extLst>
      <p:ext uri="{BB962C8B-B14F-4D97-AF65-F5344CB8AC3E}">
        <p14:creationId xmlns:p14="http://schemas.microsoft.com/office/powerpoint/2010/main" val="2586742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150" y="812800"/>
            <a:ext cx="6873240" cy="584200"/>
          </a:xfrm>
        </p:spPr>
        <p:txBody>
          <a:bodyPr/>
          <a:lstStyle/>
          <a:p>
            <a:r>
              <a:rPr lang="en-US" dirty="0"/>
              <a:t>Cutouts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543049"/>
            <a:ext cx="6451600" cy="20500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his later years, Matisse began to experiment with cutouts.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 cut out colored paper and made collages.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040" y="491998"/>
            <a:ext cx="4267200" cy="2737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97900" y="3316085"/>
            <a:ext cx="1935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Polinesia</a:t>
            </a:r>
            <a:r>
              <a:rPr lang="en-US" sz="1200" i="1" dirty="0"/>
              <a:t>, the Sky (1947)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" y="3167634"/>
            <a:ext cx="2279650" cy="3389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2401" y="4464050"/>
            <a:ext cx="120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Creole Dancer (1952)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600" y="2921000"/>
            <a:ext cx="1797050" cy="37231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48006" y="4320920"/>
            <a:ext cx="1003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Snow Flowers (1951)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687" y="3739132"/>
            <a:ext cx="2222433" cy="29050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183" y="3680067"/>
            <a:ext cx="2773723" cy="27517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72446" y="6431776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The Snail (1953)</a:t>
            </a:r>
          </a:p>
        </p:txBody>
      </p:sp>
    </p:spTree>
    <p:extLst>
      <p:ext uri="{BB962C8B-B14F-4D97-AF65-F5344CB8AC3E}">
        <p14:creationId xmlns:p14="http://schemas.microsoft.com/office/powerpoint/2010/main" val="156649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702039"/>
          </a:xfrm>
        </p:spPr>
        <p:txBody>
          <a:bodyPr/>
          <a:lstStyle/>
          <a:p>
            <a:r>
              <a:rPr lang="en-US" dirty="0"/>
              <a:t>Matisse inspired heart 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510853"/>
            <a:ext cx="5587584" cy="3707832"/>
          </a:xfrm>
        </p:spPr>
        <p:txBody>
          <a:bodyPr>
            <a:normAutofit/>
          </a:bodyPr>
          <a:lstStyle/>
          <a:p>
            <a:r>
              <a:rPr lang="en-US" sz="2800" dirty="0"/>
              <a:t>Materials: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9”x9”White tagboard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3”x3” Tissue paper squares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3”x3” Construction paper for hearts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Scissors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658" r="12633"/>
          <a:stretch/>
        </p:blipFill>
        <p:spPr>
          <a:xfrm rot="5400000">
            <a:off x="6707362" y="1119540"/>
            <a:ext cx="4612512" cy="475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97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18" y="242342"/>
            <a:ext cx="2604541" cy="866930"/>
          </a:xfrm>
        </p:spPr>
        <p:txBody>
          <a:bodyPr>
            <a:normAutofit/>
          </a:bodyPr>
          <a:lstStyle/>
          <a:p>
            <a:r>
              <a:rPr lang="en-US" sz="4000" b="1" dirty="0"/>
              <a:t>Steps: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659" y="1371600"/>
            <a:ext cx="6873240" cy="487706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Choose </a:t>
            </a:r>
            <a:r>
              <a:rPr lang="en-US" sz="2400" b="1" dirty="0"/>
              <a:t>9</a:t>
            </a:r>
            <a:r>
              <a:rPr lang="en-US" sz="2400" dirty="0"/>
              <a:t> tissue paper squares and arrange on white tagboard.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Glue tissue paper down.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Cut out </a:t>
            </a:r>
            <a:r>
              <a:rPr lang="en-US" sz="2400" b="1" dirty="0"/>
              <a:t>9</a:t>
            </a:r>
            <a:r>
              <a:rPr lang="en-US" sz="2400" dirty="0"/>
              <a:t> hearts from construction paper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Fold paper in half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Draw ½ heart shape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Cut on line – Don’t cut the fold</a:t>
            </a:r>
          </a:p>
          <a:p>
            <a:pPr lvl="1"/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Glue ONE heart in each rectangle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531" r="9535"/>
          <a:stretch/>
        </p:blipFill>
        <p:spPr>
          <a:xfrm rot="5400000">
            <a:off x="8169596" y="358144"/>
            <a:ext cx="2090809" cy="21500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26420" y="2911197"/>
            <a:ext cx="1583797" cy="1187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35369" y="2911583"/>
            <a:ext cx="1586872" cy="1190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247010" y="2911582"/>
            <a:ext cx="1586869" cy="1190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556149" y="2902547"/>
            <a:ext cx="1606862" cy="12051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1316" r="9110"/>
          <a:stretch/>
        </p:blipFill>
        <p:spPr>
          <a:xfrm rot="5400000">
            <a:off x="9261463" y="4499710"/>
            <a:ext cx="2171857" cy="2047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14853" r="9536"/>
          <a:stretch/>
        </p:blipFill>
        <p:spPr>
          <a:xfrm rot="5400000">
            <a:off x="6878102" y="4457333"/>
            <a:ext cx="2124020" cy="210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65989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179</TotalTime>
  <Words>204</Words>
  <Application>Microsoft Office PowerPoint</Application>
  <PresentationFormat>Widescreen</PresentationFormat>
  <Paragraphs>37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Century Gothic</vt:lpstr>
      <vt:lpstr>Vapor Trail</vt:lpstr>
      <vt:lpstr>Henri Matisse</vt:lpstr>
      <vt:lpstr>About Henri matissee…</vt:lpstr>
      <vt:lpstr>Cutouts</vt:lpstr>
      <vt:lpstr>Matisse inspired heart art</vt:lpstr>
      <vt:lpstr>Steps: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Henri Matisse</dc:title>
  <dc:creator>Karen Rajtar</dc:creator>
  <cp:lastModifiedBy>Karen Rajtar</cp:lastModifiedBy>
  <cp:revision>12</cp:revision>
  <dcterms:created xsi:type="dcterms:W3CDTF">2017-01-26T19:22:47Z</dcterms:created>
  <dcterms:modified xsi:type="dcterms:W3CDTF">2017-01-26T22:25:14Z</dcterms:modified>
</cp:coreProperties>
</file>