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3" r:id="rId7"/>
    <p:sldId id="262" r:id="rId8"/>
    <p:sldId id="264" r:id="rId9"/>
    <p:sldId id="266" r:id="rId10"/>
    <p:sldId id="267" r:id="rId11"/>
    <p:sldId id="268" r:id="rId12"/>
    <p:sldId id="269" r:id="rId13"/>
    <p:sldId id="270" r:id="rId14"/>
    <p:sldId id="271" r:id="rId15"/>
    <p:sldId id="272" r:id="rId16"/>
    <p:sldId id="273"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C3BB24-4918-4D17-B8F0-724027EF913C}" v="1" dt="2022-03-16T18:47:18.1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9" autoAdjust="0"/>
    <p:restoredTop sz="94660"/>
  </p:normalViewPr>
  <p:slideViewPr>
    <p:cSldViewPr snapToGrid="0">
      <p:cViewPr varScale="1">
        <p:scale>
          <a:sx n="76" d="100"/>
          <a:sy n="76" d="100"/>
        </p:scale>
        <p:origin x="194"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30723-2372-4DF7-91F4-9B117DB60C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197FD5-07D7-4BEC-9180-230C3C06B0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13EA88-CA9F-463D-BB65-1A64DA57624B}"/>
              </a:ext>
            </a:extLst>
          </p:cNvPr>
          <p:cNvSpPr>
            <a:spLocks noGrp="1"/>
          </p:cNvSpPr>
          <p:nvPr>
            <p:ph type="dt" sz="half" idx="10"/>
          </p:nvPr>
        </p:nvSpPr>
        <p:spPr/>
        <p:txBody>
          <a:bodyPr/>
          <a:lstStyle/>
          <a:p>
            <a:fld id="{373EB322-FBD8-44D8-B1D9-881EEEF33DB1}" type="datetimeFigureOut">
              <a:rPr lang="en-US" smtClean="0"/>
              <a:t>3/16/2022</a:t>
            </a:fld>
            <a:endParaRPr lang="en-US"/>
          </a:p>
        </p:txBody>
      </p:sp>
      <p:sp>
        <p:nvSpPr>
          <p:cNvPr id="5" name="Footer Placeholder 4">
            <a:extLst>
              <a:ext uri="{FF2B5EF4-FFF2-40B4-BE49-F238E27FC236}">
                <a16:creationId xmlns:a16="http://schemas.microsoft.com/office/drawing/2014/main" id="{09B3BE67-D7D7-45EC-8B17-C0FC832AEA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D7975D-9037-4D13-9AF7-BD93C16B2A86}"/>
              </a:ext>
            </a:extLst>
          </p:cNvPr>
          <p:cNvSpPr>
            <a:spLocks noGrp="1"/>
          </p:cNvSpPr>
          <p:nvPr>
            <p:ph type="sldNum" sz="quarter" idx="12"/>
          </p:nvPr>
        </p:nvSpPr>
        <p:spPr/>
        <p:txBody>
          <a:bodyPr/>
          <a:lstStyle/>
          <a:p>
            <a:fld id="{8B308E05-FE5C-4289-A60A-86045BFD47A6}" type="slidenum">
              <a:rPr lang="en-US" smtClean="0"/>
              <a:t>‹#›</a:t>
            </a:fld>
            <a:endParaRPr lang="en-US"/>
          </a:p>
        </p:txBody>
      </p:sp>
    </p:spTree>
    <p:extLst>
      <p:ext uri="{BB962C8B-B14F-4D97-AF65-F5344CB8AC3E}">
        <p14:creationId xmlns:p14="http://schemas.microsoft.com/office/powerpoint/2010/main" val="1124970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34CFA-C4E4-4AAB-8BB6-41D3C896F51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9FE704-1CFE-441B-A611-FFF69E5121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64A7C2-7D64-4993-B582-E8C5016CEB5C}"/>
              </a:ext>
            </a:extLst>
          </p:cNvPr>
          <p:cNvSpPr>
            <a:spLocks noGrp="1"/>
          </p:cNvSpPr>
          <p:nvPr>
            <p:ph type="dt" sz="half" idx="10"/>
          </p:nvPr>
        </p:nvSpPr>
        <p:spPr/>
        <p:txBody>
          <a:bodyPr/>
          <a:lstStyle/>
          <a:p>
            <a:fld id="{373EB322-FBD8-44D8-B1D9-881EEEF33DB1}" type="datetimeFigureOut">
              <a:rPr lang="en-US" smtClean="0"/>
              <a:t>3/16/2022</a:t>
            </a:fld>
            <a:endParaRPr lang="en-US"/>
          </a:p>
        </p:txBody>
      </p:sp>
      <p:sp>
        <p:nvSpPr>
          <p:cNvPr id="5" name="Footer Placeholder 4">
            <a:extLst>
              <a:ext uri="{FF2B5EF4-FFF2-40B4-BE49-F238E27FC236}">
                <a16:creationId xmlns:a16="http://schemas.microsoft.com/office/drawing/2014/main" id="{A8746E9F-95B7-40E7-B4E5-44BEF3E2ED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CE198B-A6D0-41E1-AC02-5CD86ED7A0CE}"/>
              </a:ext>
            </a:extLst>
          </p:cNvPr>
          <p:cNvSpPr>
            <a:spLocks noGrp="1"/>
          </p:cNvSpPr>
          <p:nvPr>
            <p:ph type="sldNum" sz="quarter" idx="12"/>
          </p:nvPr>
        </p:nvSpPr>
        <p:spPr/>
        <p:txBody>
          <a:bodyPr/>
          <a:lstStyle/>
          <a:p>
            <a:fld id="{8B308E05-FE5C-4289-A60A-86045BFD47A6}" type="slidenum">
              <a:rPr lang="en-US" smtClean="0"/>
              <a:t>‹#›</a:t>
            </a:fld>
            <a:endParaRPr lang="en-US"/>
          </a:p>
        </p:txBody>
      </p:sp>
    </p:spTree>
    <p:extLst>
      <p:ext uri="{BB962C8B-B14F-4D97-AF65-F5344CB8AC3E}">
        <p14:creationId xmlns:p14="http://schemas.microsoft.com/office/powerpoint/2010/main" val="3927937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F87281-08C8-41E4-9B16-2F4D458381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AC0B51-77C1-4567-A09C-4817248A54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AD937F-BB90-4361-BA9B-5E2BDFA328EC}"/>
              </a:ext>
            </a:extLst>
          </p:cNvPr>
          <p:cNvSpPr>
            <a:spLocks noGrp="1"/>
          </p:cNvSpPr>
          <p:nvPr>
            <p:ph type="dt" sz="half" idx="10"/>
          </p:nvPr>
        </p:nvSpPr>
        <p:spPr/>
        <p:txBody>
          <a:bodyPr/>
          <a:lstStyle/>
          <a:p>
            <a:fld id="{373EB322-FBD8-44D8-B1D9-881EEEF33DB1}" type="datetimeFigureOut">
              <a:rPr lang="en-US" smtClean="0"/>
              <a:t>3/16/2022</a:t>
            </a:fld>
            <a:endParaRPr lang="en-US"/>
          </a:p>
        </p:txBody>
      </p:sp>
      <p:sp>
        <p:nvSpPr>
          <p:cNvPr id="5" name="Footer Placeholder 4">
            <a:extLst>
              <a:ext uri="{FF2B5EF4-FFF2-40B4-BE49-F238E27FC236}">
                <a16:creationId xmlns:a16="http://schemas.microsoft.com/office/drawing/2014/main" id="{45CB20AF-2706-4C23-8090-7E8FA45CD7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095832-5550-40F9-975A-C0D4023F9FFB}"/>
              </a:ext>
            </a:extLst>
          </p:cNvPr>
          <p:cNvSpPr>
            <a:spLocks noGrp="1"/>
          </p:cNvSpPr>
          <p:nvPr>
            <p:ph type="sldNum" sz="quarter" idx="12"/>
          </p:nvPr>
        </p:nvSpPr>
        <p:spPr/>
        <p:txBody>
          <a:bodyPr/>
          <a:lstStyle/>
          <a:p>
            <a:fld id="{8B308E05-FE5C-4289-A60A-86045BFD47A6}" type="slidenum">
              <a:rPr lang="en-US" smtClean="0"/>
              <a:t>‹#›</a:t>
            </a:fld>
            <a:endParaRPr lang="en-US"/>
          </a:p>
        </p:txBody>
      </p:sp>
    </p:spTree>
    <p:extLst>
      <p:ext uri="{BB962C8B-B14F-4D97-AF65-F5344CB8AC3E}">
        <p14:creationId xmlns:p14="http://schemas.microsoft.com/office/powerpoint/2010/main" val="3341049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A4494-F9D7-420F-88E8-488E0255B7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D70ECF-6968-458D-BD63-B0B66A1176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B868C0-4BE7-43BA-A6C9-8465D02B951C}"/>
              </a:ext>
            </a:extLst>
          </p:cNvPr>
          <p:cNvSpPr>
            <a:spLocks noGrp="1"/>
          </p:cNvSpPr>
          <p:nvPr>
            <p:ph type="dt" sz="half" idx="10"/>
          </p:nvPr>
        </p:nvSpPr>
        <p:spPr/>
        <p:txBody>
          <a:bodyPr/>
          <a:lstStyle/>
          <a:p>
            <a:fld id="{373EB322-FBD8-44D8-B1D9-881EEEF33DB1}" type="datetimeFigureOut">
              <a:rPr lang="en-US" smtClean="0"/>
              <a:t>3/16/2022</a:t>
            </a:fld>
            <a:endParaRPr lang="en-US"/>
          </a:p>
        </p:txBody>
      </p:sp>
      <p:sp>
        <p:nvSpPr>
          <p:cNvPr id="5" name="Footer Placeholder 4">
            <a:extLst>
              <a:ext uri="{FF2B5EF4-FFF2-40B4-BE49-F238E27FC236}">
                <a16:creationId xmlns:a16="http://schemas.microsoft.com/office/drawing/2014/main" id="{DBCD4849-A24B-48E7-B927-1F706EBE2B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DFCD5C-42CB-48D8-B8E4-BA214553295B}"/>
              </a:ext>
            </a:extLst>
          </p:cNvPr>
          <p:cNvSpPr>
            <a:spLocks noGrp="1"/>
          </p:cNvSpPr>
          <p:nvPr>
            <p:ph type="sldNum" sz="quarter" idx="12"/>
          </p:nvPr>
        </p:nvSpPr>
        <p:spPr/>
        <p:txBody>
          <a:bodyPr/>
          <a:lstStyle/>
          <a:p>
            <a:fld id="{8B308E05-FE5C-4289-A60A-86045BFD47A6}" type="slidenum">
              <a:rPr lang="en-US" smtClean="0"/>
              <a:t>‹#›</a:t>
            </a:fld>
            <a:endParaRPr lang="en-US"/>
          </a:p>
        </p:txBody>
      </p:sp>
    </p:spTree>
    <p:extLst>
      <p:ext uri="{BB962C8B-B14F-4D97-AF65-F5344CB8AC3E}">
        <p14:creationId xmlns:p14="http://schemas.microsoft.com/office/powerpoint/2010/main" val="3716288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016CE-5A64-42A7-BC23-9E38D27160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7AC12D-30E3-4BC9-8F12-9900FA807D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85D3FC-7F5F-405D-86C4-A9A212C50DBC}"/>
              </a:ext>
            </a:extLst>
          </p:cNvPr>
          <p:cNvSpPr>
            <a:spLocks noGrp="1"/>
          </p:cNvSpPr>
          <p:nvPr>
            <p:ph type="dt" sz="half" idx="10"/>
          </p:nvPr>
        </p:nvSpPr>
        <p:spPr/>
        <p:txBody>
          <a:bodyPr/>
          <a:lstStyle/>
          <a:p>
            <a:fld id="{373EB322-FBD8-44D8-B1D9-881EEEF33DB1}" type="datetimeFigureOut">
              <a:rPr lang="en-US" smtClean="0"/>
              <a:t>3/16/2022</a:t>
            </a:fld>
            <a:endParaRPr lang="en-US"/>
          </a:p>
        </p:txBody>
      </p:sp>
      <p:sp>
        <p:nvSpPr>
          <p:cNvPr id="5" name="Footer Placeholder 4">
            <a:extLst>
              <a:ext uri="{FF2B5EF4-FFF2-40B4-BE49-F238E27FC236}">
                <a16:creationId xmlns:a16="http://schemas.microsoft.com/office/drawing/2014/main" id="{BCA0C7D1-025B-410A-97F7-6548781A2B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BC5C60-9562-4ACC-A206-D7E0E36FA893}"/>
              </a:ext>
            </a:extLst>
          </p:cNvPr>
          <p:cNvSpPr>
            <a:spLocks noGrp="1"/>
          </p:cNvSpPr>
          <p:nvPr>
            <p:ph type="sldNum" sz="quarter" idx="12"/>
          </p:nvPr>
        </p:nvSpPr>
        <p:spPr/>
        <p:txBody>
          <a:bodyPr/>
          <a:lstStyle/>
          <a:p>
            <a:fld id="{8B308E05-FE5C-4289-A60A-86045BFD47A6}" type="slidenum">
              <a:rPr lang="en-US" smtClean="0"/>
              <a:t>‹#›</a:t>
            </a:fld>
            <a:endParaRPr lang="en-US"/>
          </a:p>
        </p:txBody>
      </p:sp>
    </p:spTree>
    <p:extLst>
      <p:ext uri="{BB962C8B-B14F-4D97-AF65-F5344CB8AC3E}">
        <p14:creationId xmlns:p14="http://schemas.microsoft.com/office/powerpoint/2010/main" val="3968885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CB91B-CD95-42EA-8AF1-4EC2CA94A1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8535B5-B651-4C9F-B49C-45B8C4BC6C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467663-041D-4C73-92D4-A5895F5BD6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350322-036A-41DA-8E3B-CFB1396BBA08}"/>
              </a:ext>
            </a:extLst>
          </p:cNvPr>
          <p:cNvSpPr>
            <a:spLocks noGrp="1"/>
          </p:cNvSpPr>
          <p:nvPr>
            <p:ph type="dt" sz="half" idx="10"/>
          </p:nvPr>
        </p:nvSpPr>
        <p:spPr/>
        <p:txBody>
          <a:bodyPr/>
          <a:lstStyle/>
          <a:p>
            <a:fld id="{373EB322-FBD8-44D8-B1D9-881EEEF33DB1}" type="datetimeFigureOut">
              <a:rPr lang="en-US" smtClean="0"/>
              <a:t>3/16/2022</a:t>
            </a:fld>
            <a:endParaRPr lang="en-US"/>
          </a:p>
        </p:txBody>
      </p:sp>
      <p:sp>
        <p:nvSpPr>
          <p:cNvPr id="6" name="Footer Placeholder 5">
            <a:extLst>
              <a:ext uri="{FF2B5EF4-FFF2-40B4-BE49-F238E27FC236}">
                <a16:creationId xmlns:a16="http://schemas.microsoft.com/office/drawing/2014/main" id="{A1E96978-11BE-4B38-8DE9-735A7D2B62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31A74C-222D-4E80-AB1C-3E49426C5849}"/>
              </a:ext>
            </a:extLst>
          </p:cNvPr>
          <p:cNvSpPr>
            <a:spLocks noGrp="1"/>
          </p:cNvSpPr>
          <p:nvPr>
            <p:ph type="sldNum" sz="quarter" idx="12"/>
          </p:nvPr>
        </p:nvSpPr>
        <p:spPr/>
        <p:txBody>
          <a:bodyPr/>
          <a:lstStyle/>
          <a:p>
            <a:fld id="{8B308E05-FE5C-4289-A60A-86045BFD47A6}" type="slidenum">
              <a:rPr lang="en-US" smtClean="0"/>
              <a:t>‹#›</a:t>
            </a:fld>
            <a:endParaRPr lang="en-US"/>
          </a:p>
        </p:txBody>
      </p:sp>
    </p:spTree>
    <p:extLst>
      <p:ext uri="{BB962C8B-B14F-4D97-AF65-F5344CB8AC3E}">
        <p14:creationId xmlns:p14="http://schemas.microsoft.com/office/powerpoint/2010/main" val="443463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6B400-6B91-43EC-88CD-A22D190F9F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423C60-6CB0-403D-8BFC-9104F639AB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836CB3-99FF-4811-868E-1C6FB17697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89A3C7-151C-4DC6-9C4C-81940EE17F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41F294-0BD1-4CA8-A3CE-0F7AD759CE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32D65B-4634-4F5B-AE9B-A5C0CE12F634}"/>
              </a:ext>
            </a:extLst>
          </p:cNvPr>
          <p:cNvSpPr>
            <a:spLocks noGrp="1"/>
          </p:cNvSpPr>
          <p:nvPr>
            <p:ph type="dt" sz="half" idx="10"/>
          </p:nvPr>
        </p:nvSpPr>
        <p:spPr/>
        <p:txBody>
          <a:bodyPr/>
          <a:lstStyle/>
          <a:p>
            <a:fld id="{373EB322-FBD8-44D8-B1D9-881EEEF33DB1}" type="datetimeFigureOut">
              <a:rPr lang="en-US" smtClean="0"/>
              <a:t>3/16/2022</a:t>
            </a:fld>
            <a:endParaRPr lang="en-US"/>
          </a:p>
        </p:txBody>
      </p:sp>
      <p:sp>
        <p:nvSpPr>
          <p:cNvPr id="8" name="Footer Placeholder 7">
            <a:extLst>
              <a:ext uri="{FF2B5EF4-FFF2-40B4-BE49-F238E27FC236}">
                <a16:creationId xmlns:a16="http://schemas.microsoft.com/office/drawing/2014/main" id="{CF9D9BA0-4D6B-44AE-AE56-C9541EF2019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2ADD74-857D-4B2C-B34B-A20B2D4EE1BA}"/>
              </a:ext>
            </a:extLst>
          </p:cNvPr>
          <p:cNvSpPr>
            <a:spLocks noGrp="1"/>
          </p:cNvSpPr>
          <p:nvPr>
            <p:ph type="sldNum" sz="quarter" idx="12"/>
          </p:nvPr>
        </p:nvSpPr>
        <p:spPr/>
        <p:txBody>
          <a:bodyPr/>
          <a:lstStyle/>
          <a:p>
            <a:fld id="{8B308E05-FE5C-4289-A60A-86045BFD47A6}" type="slidenum">
              <a:rPr lang="en-US" smtClean="0"/>
              <a:t>‹#›</a:t>
            </a:fld>
            <a:endParaRPr lang="en-US"/>
          </a:p>
        </p:txBody>
      </p:sp>
    </p:spTree>
    <p:extLst>
      <p:ext uri="{BB962C8B-B14F-4D97-AF65-F5344CB8AC3E}">
        <p14:creationId xmlns:p14="http://schemas.microsoft.com/office/powerpoint/2010/main" val="3030514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5E105-AA59-4847-9BA6-EABDE854D0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AFA785-D6FD-44D2-B18C-283A602A10A9}"/>
              </a:ext>
            </a:extLst>
          </p:cNvPr>
          <p:cNvSpPr>
            <a:spLocks noGrp="1"/>
          </p:cNvSpPr>
          <p:nvPr>
            <p:ph type="dt" sz="half" idx="10"/>
          </p:nvPr>
        </p:nvSpPr>
        <p:spPr/>
        <p:txBody>
          <a:bodyPr/>
          <a:lstStyle/>
          <a:p>
            <a:fld id="{373EB322-FBD8-44D8-B1D9-881EEEF33DB1}" type="datetimeFigureOut">
              <a:rPr lang="en-US" smtClean="0"/>
              <a:t>3/16/2022</a:t>
            </a:fld>
            <a:endParaRPr lang="en-US"/>
          </a:p>
        </p:txBody>
      </p:sp>
      <p:sp>
        <p:nvSpPr>
          <p:cNvPr id="4" name="Footer Placeholder 3">
            <a:extLst>
              <a:ext uri="{FF2B5EF4-FFF2-40B4-BE49-F238E27FC236}">
                <a16:creationId xmlns:a16="http://schemas.microsoft.com/office/drawing/2014/main" id="{AEB2261F-7553-4ADD-A279-ABB133654F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99E702-1157-4001-8193-97B5148DB0BD}"/>
              </a:ext>
            </a:extLst>
          </p:cNvPr>
          <p:cNvSpPr>
            <a:spLocks noGrp="1"/>
          </p:cNvSpPr>
          <p:nvPr>
            <p:ph type="sldNum" sz="quarter" idx="12"/>
          </p:nvPr>
        </p:nvSpPr>
        <p:spPr/>
        <p:txBody>
          <a:bodyPr/>
          <a:lstStyle/>
          <a:p>
            <a:fld id="{8B308E05-FE5C-4289-A60A-86045BFD47A6}" type="slidenum">
              <a:rPr lang="en-US" smtClean="0"/>
              <a:t>‹#›</a:t>
            </a:fld>
            <a:endParaRPr lang="en-US"/>
          </a:p>
        </p:txBody>
      </p:sp>
    </p:spTree>
    <p:extLst>
      <p:ext uri="{BB962C8B-B14F-4D97-AF65-F5344CB8AC3E}">
        <p14:creationId xmlns:p14="http://schemas.microsoft.com/office/powerpoint/2010/main" val="3655728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480E51-5619-4F9D-A2E2-64864FC89C7E}"/>
              </a:ext>
            </a:extLst>
          </p:cNvPr>
          <p:cNvSpPr>
            <a:spLocks noGrp="1"/>
          </p:cNvSpPr>
          <p:nvPr>
            <p:ph type="dt" sz="half" idx="10"/>
          </p:nvPr>
        </p:nvSpPr>
        <p:spPr/>
        <p:txBody>
          <a:bodyPr/>
          <a:lstStyle/>
          <a:p>
            <a:fld id="{373EB322-FBD8-44D8-B1D9-881EEEF33DB1}" type="datetimeFigureOut">
              <a:rPr lang="en-US" smtClean="0"/>
              <a:t>3/16/2022</a:t>
            </a:fld>
            <a:endParaRPr lang="en-US"/>
          </a:p>
        </p:txBody>
      </p:sp>
      <p:sp>
        <p:nvSpPr>
          <p:cNvPr id="3" name="Footer Placeholder 2">
            <a:extLst>
              <a:ext uri="{FF2B5EF4-FFF2-40B4-BE49-F238E27FC236}">
                <a16:creationId xmlns:a16="http://schemas.microsoft.com/office/drawing/2014/main" id="{FA8F7AF7-357C-4508-8ADC-3BD47149C2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E5393FF-5727-4455-A3EB-0B02BDF2E163}"/>
              </a:ext>
            </a:extLst>
          </p:cNvPr>
          <p:cNvSpPr>
            <a:spLocks noGrp="1"/>
          </p:cNvSpPr>
          <p:nvPr>
            <p:ph type="sldNum" sz="quarter" idx="12"/>
          </p:nvPr>
        </p:nvSpPr>
        <p:spPr/>
        <p:txBody>
          <a:bodyPr/>
          <a:lstStyle/>
          <a:p>
            <a:fld id="{8B308E05-FE5C-4289-A60A-86045BFD47A6}" type="slidenum">
              <a:rPr lang="en-US" smtClean="0"/>
              <a:t>‹#›</a:t>
            </a:fld>
            <a:endParaRPr lang="en-US"/>
          </a:p>
        </p:txBody>
      </p:sp>
    </p:spTree>
    <p:extLst>
      <p:ext uri="{BB962C8B-B14F-4D97-AF65-F5344CB8AC3E}">
        <p14:creationId xmlns:p14="http://schemas.microsoft.com/office/powerpoint/2010/main" val="2202138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D0036-D957-4883-B022-C0F1D2B1D7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D6D6E0-A885-4A4E-90B6-62583C6CA2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780958-F9A5-4C94-A319-F9FCF02757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9F11B9-C1E1-4AA7-B978-1C78AA4CC665}"/>
              </a:ext>
            </a:extLst>
          </p:cNvPr>
          <p:cNvSpPr>
            <a:spLocks noGrp="1"/>
          </p:cNvSpPr>
          <p:nvPr>
            <p:ph type="dt" sz="half" idx="10"/>
          </p:nvPr>
        </p:nvSpPr>
        <p:spPr/>
        <p:txBody>
          <a:bodyPr/>
          <a:lstStyle/>
          <a:p>
            <a:fld id="{373EB322-FBD8-44D8-B1D9-881EEEF33DB1}" type="datetimeFigureOut">
              <a:rPr lang="en-US" smtClean="0"/>
              <a:t>3/16/2022</a:t>
            </a:fld>
            <a:endParaRPr lang="en-US"/>
          </a:p>
        </p:txBody>
      </p:sp>
      <p:sp>
        <p:nvSpPr>
          <p:cNvPr id="6" name="Footer Placeholder 5">
            <a:extLst>
              <a:ext uri="{FF2B5EF4-FFF2-40B4-BE49-F238E27FC236}">
                <a16:creationId xmlns:a16="http://schemas.microsoft.com/office/drawing/2014/main" id="{A50BDC81-6E84-434A-9B20-D4E4727AC0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D021AA-FEF2-49B5-A7BD-08D209A8FB54}"/>
              </a:ext>
            </a:extLst>
          </p:cNvPr>
          <p:cNvSpPr>
            <a:spLocks noGrp="1"/>
          </p:cNvSpPr>
          <p:nvPr>
            <p:ph type="sldNum" sz="quarter" idx="12"/>
          </p:nvPr>
        </p:nvSpPr>
        <p:spPr/>
        <p:txBody>
          <a:bodyPr/>
          <a:lstStyle/>
          <a:p>
            <a:fld id="{8B308E05-FE5C-4289-A60A-86045BFD47A6}" type="slidenum">
              <a:rPr lang="en-US" smtClean="0"/>
              <a:t>‹#›</a:t>
            </a:fld>
            <a:endParaRPr lang="en-US"/>
          </a:p>
        </p:txBody>
      </p:sp>
    </p:spTree>
    <p:extLst>
      <p:ext uri="{BB962C8B-B14F-4D97-AF65-F5344CB8AC3E}">
        <p14:creationId xmlns:p14="http://schemas.microsoft.com/office/powerpoint/2010/main" val="2042000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BA585-81C1-4230-96C8-A68CC0E1A5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57FD74-B9AC-49D8-9D08-0D28D00A51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ACBB7D-CCA0-495E-ACAA-8BB8AFD988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82D361-0C87-4CF8-A44B-4F77831BFC7E}"/>
              </a:ext>
            </a:extLst>
          </p:cNvPr>
          <p:cNvSpPr>
            <a:spLocks noGrp="1"/>
          </p:cNvSpPr>
          <p:nvPr>
            <p:ph type="dt" sz="half" idx="10"/>
          </p:nvPr>
        </p:nvSpPr>
        <p:spPr/>
        <p:txBody>
          <a:bodyPr/>
          <a:lstStyle/>
          <a:p>
            <a:fld id="{373EB322-FBD8-44D8-B1D9-881EEEF33DB1}" type="datetimeFigureOut">
              <a:rPr lang="en-US" smtClean="0"/>
              <a:t>3/16/2022</a:t>
            </a:fld>
            <a:endParaRPr lang="en-US"/>
          </a:p>
        </p:txBody>
      </p:sp>
      <p:sp>
        <p:nvSpPr>
          <p:cNvPr id="6" name="Footer Placeholder 5">
            <a:extLst>
              <a:ext uri="{FF2B5EF4-FFF2-40B4-BE49-F238E27FC236}">
                <a16:creationId xmlns:a16="http://schemas.microsoft.com/office/drawing/2014/main" id="{F0C06652-DAA0-40CA-8748-AC42EB87C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B12455-20E0-4D4F-A5BA-CFDF6770F5AC}"/>
              </a:ext>
            </a:extLst>
          </p:cNvPr>
          <p:cNvSpPr>
            <a:spLocks noGrp="1"/>
          </p:cNvSpPr>
          <p:nvPr>
            <p:ph type="sldNum" sz="quarter" idx="12"/>
          </p:nvPr>
        </p:nvSpPr>
        <p:spPr/>
        <p:txBody>
          <a:bodyPr/>
          <a:lstStyle/>
          <a:p>
            <a:fld id="{8B308E05-FE5C-4289-A60A-86045BFD47A6}" type="slidenum">
              <a:rPr lang="en-US" smtClean="0"/>
              <a:t>‹#›</a:t>
            </a:fld>
            <a:endParaRPr lang="en-US"/>
          </a:p>
        </p:txBody>
      </p:sp>
    </p:spTree>
    <p:extLst>
      <p:ext uri="{BB962C8B-B14F-4D97-AF65-F5344CB8AC3E}">
        <p14:creationId xmlns:p14="http://schemas.microsoft.com/office/powerpoint/2010/main" val="3556471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57D17E-CFDC-40E4-9E3C-9CA12E3D5E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7B4924-BFE0-421A-AB5F-848A965E92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59F3BA-C612-483E-9E78-C3C441F350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3EB322-FBD8-44D8-B1D9-881EEEF33DB1}" type="datetimeFigureOut">
              <a:rPr lang="en-US" smtClean="0"/>
              <a:t>3/16/2022</a:t>
            </a:fld>
            <a:endParaRPr lang="en-US"/>
          </a:p>
        </p:txBody>
      </p:sp>
      <p:sp>
        <p:nvSpPr>
          <p:cNvPr id="5" name="Footer Placeholder 4">
            <a:extLst>
              <a:ext uri="{FF2B5EF4-FFF2-40B4-BE49-F238E27FC236}">
                <a16:creationId xmlns:a16="http://schemas.microsoft.com/office/drawing/2014/main" id="{9C04FD28-064E-4CDE-A452-F823C18C30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A7BBB63-4304-4135-B429-2002DF5082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308E05-FE5C-4289-A60A-86045BFD47A6}" type="slidenum">
              <a:rPr lang="en-US" smtClean="0"/>
              <a:t>‹#›</a:t>
            </a:fld>
            <a:endParaRPr lang="en-US"/>
          </a:p>
        </p:txBody>
      </p:sp>
    </p:spTree>
    <p:extLst>
      <p:ext uri="{BB962C8B-B14F-4D97-AF65-F5344CB8AC3E}">
        <p14:creationId xmlns:p14="http://schemas.microsoft.com/office/powerpoint/2010/main" val="632933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86718" y="3985147"/>
            <a:ext cx="8896398" cy="1183186"/>
          </a:xfrm>
        </p:spPr>
        <p:txBody>
          <a:bodyPr>
            <a:normAutofit/>
          </a:bodyPr>
          <a:lstStyle/>
          <a:p>
            <a:pPr algn="r"/>
            <a:r>
              <a:rPr lang="en-US" dirty="0"/>
              <a:t>Kites</a:t>
            </a:r>
          </a:p>
        </p:txBody>
      </p:sp>
      <p:sp>
        <p:nvSpPr>
          <p:cNvPr id="3" name="Subtitle 2"/>
          <p:cNvSpPr>
            <a:spLocks noGrp="1"/>
          </p:cNvSpPr>
          <p:nvPr>
            <p:ph type="subTitle" idx="1"/>
          </p:nvPr>
        </p:nvSpPr>
        <p:spPr>
          <a:xfrm>
            <a:off x="1786718" y="5072799"/>
            <a:ext cx="8896398" cy="754025"/>
          </a:xfrm>
        </p:spPr>
        <p:txBody>
          <a:bodyPr/>
          <a:lstStyle/>
          <a:p>
            <a:pPr algn="r"/>
            <a:r>
              <a:rPr lang="en-US" dirty="0"/>
              <a:t>Art To Play With</a:t>
            </a:r>
          </a:p>
        </p:txBody>
      </p:sp>
      <p:pic>
        <p:nvPicPr>
          <p:cNvPr id="8194" name="Picture 2" descr="http://i.imgur.com/EiXz54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1985" y="2115403"/>
            <a:ext cx="6230469" cy="42010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2059" y="682506"/>
            <a:ext cx="3821057" cy="2865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380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200" y="1233110"/>
            <a:ext cx="4240894" cy="4351338"/>
          </a:xfrm>
        </p:spPr>
        <p:txBody>
          <a:bodyPr/>
          <a:lstStyle/>
          <a:p>
            <a:pPr marL="0" indent="0">
              <a:buNone/>
            </a:pPr>
            <a:r>
              <a:rPr lang="en-US" dirty="0"/>
              <a:t>Write your name on the back of the paper.</a:t>
            </a:r>
          </a:p>
          <a:p>
            <a:pPr marL="0" indent="0">
              <a:buNone/>
            </a:pPr>
            <a:endParaRPr lang="en-US" dirty="0"/>
          </a:p>
          <a:p>
            <a:pPr marL="0" indent="0">
              <a:buNone/>
            </a:pPr>
            <a:r>
              <a:rPr lang="en-US" dirty="0"/>
              <a:t>Pick out three colors of tissue paper.</a:t>
            </a:r>
          </a:p>
          <a:p>
            <a:pPr marL="0" indent="0">
              <a:buNone/>
            </a:pPr>
            <a:endParaRPr lang="en-US" dirty="0"/>
          </a:p>
          <a:p>
            <a:pPr marL="0" indent="0">
              <a:buNone/>
            </a:pPr>
            <a:r>
              <a:rPr lang="en-US" dirty="0"/>
              <a:t>Get your glue stick ready.</a:t>
            </a:r>
          </a:p>
          <a:p>
            <a:endParaRPr lang="en-US" dirty="0"/>
          </a:p>
          <a:p>
            <a:endParaRPr lang="en-US" dirty="0"/>
          </a:p>
        </p:txBody>
      </p:sp>
      <p:pic>
        <p:nvPicPr>
          <p:cNvPr id="4" name="Picture 3"/>
          <p:cNvPicPr>
            <a:picLocks noChangeAspect="1"/>
          </p:cNvPicPr>
          <p:nvPr/>
        </p:nvPicPr>
        <p:blipFill>
          <a:blip r:embed="rId2"/>
          <a:srcRect t="9807" b="9807"/>
          <a:stretch/>
        </p:blipFill>
        <p:spPr>
          <a:xfrm>
            <a:off x="5637957" y="800050"/>
            <a:ext cx="5810816" cy="5217459"/>
          </a:xfrm>
          <a:prstGeom prst="rect">
            <a:avLst/>
          </a:prstGeom>
        </p:spPr>
      </p:pic>
    </p:spTree>
    <p:extLst>
      <p:ext uri="{BB962C8B-B14F-4D97-AF65-F5344CB8AC3E}">
        <p14:creationId xmlns:p14="http://schemas.microsoft.com/office/powerpoint/2010/main" val="1767161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89694" y="1387801"/>
            <a:ext cx="4217894" cy="4351338"/>
          </a:xfrm>
        </p:spPr>
        <p:txBody>
          <a:bodyPr/>
          <a:lstStyle/>
          <a:p>
            <a:pPr marL="0" indent="0">
              <a:buNone/>
            </a:pPr>
            <a:r>
              <a:rPr lang="en-US" dirty="0"/>
              <a:t>Starting at the back, draw a line of paste from one side to the other.    </a:t>
            </a:r>
          </a:p>
        </p:txBody>
      </p:sp>
      <p:pic>
        <p:nvPicPr>
          <p:cNvPr id="5" name="Picture 4"/>
          <p:cNvPicPr>
            <a:picLocks noChangeAspect="1"/>
          </p:cNvPicPr>
          <p:nvPr/>
        </p:nvPicPr>
        <p:blipFill>
          <a:blip r:embed="rId2"/>
          <a:srcRect t="78" b="78"/>
          <a:stretch/>
        </p:blipFill>
        <p:spPr>
          <a:xfrm>
            <a:off x="519954" y="1129553"/>
            <a:ext cx="6185647" cy="4867834"/>
          </a:xfrm>
          <a:prstGeom prst="rect">
            <a:avLst/>
          </a:prstGeom>
        </p:spPr>
      </p:pic>
      <p:cxnSp>
        <p:nvCxnSpPr>
          <p:cNvPr id="7" name="Straight Arrow Connector 6"/>
          <p:cNvCxnSpPr/>
          <p:nvPr/>
        </p:nvCxnSpPr>
        <p:spPr>
          <a:xfrm flipV="1">
            <a:off x="4105835" y="1846729"/>
            <a:ext cx="1739153" cy="35859"/>
          </a:xfrm>
          <a:prstGeom prst="straightConnector1">
            <a:avLst/>
          </a:prstGeom>
          <a:ln w="60325">
            <a:solidFill>
              <a:srgbClr val="C00000"/>
            </a:solidFill>
            <a:headEnd type="triangle" w="lg" len="lg"/>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8179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3600" y="1224757"/>
            <a:ext cx="3302000" cy="4351338"/>
          </a:xfrm>
        </p:spPr>
        <p:txBody>
          <a:bodyPr/>
          <a:lstStyle/>
          <a:p>
            <a:pPr marL="0" indent="0">
              <a:buNone/>
            </a:pPr>
            <a:r>
              <a:rPr lang="en-US" dirty="0"/>
              <a:t>Put down different colors of tissue paper on the paste.  It works best if you  place one end of the tissue paper square on the paste so the other end can move in the wind.</a:t>
            </a:r>
          </a:p>
        </p:txBody>
      </p:sp>
      <p:pic>
        <p:nvPicPr>
          <p:cNvPr id="4" name="Picture 3"/>
          <p:cNvPicPr>
            <a:picLocks noChangeAspect="1"/>
          </p:cNvPicPr>
          <p:nvPr/>
        </p:nvPicPr>
        <p:blipFill>
          <a:blip r:embed="rId2"/>
          <a:srcRect t="73" b="73"/>
          <a:stretch/>
        </p:blipFill>
        <p:spPr>
          <a:xfrm>
            <a:off x="4394200" y="1038226"/>
            <a:ext cx="6959600" cy="4724400"/>
          </a:xfrm>
          <a:prstGeom prst="rect">
            <a:avLst/>
          </a:prstGeom>
        </p:spPr>
      </p:pic>
    </p:spTree>
    <p:extLst>
      <p:ext uri="{BB962C8B-B14F-4D97-AF65-F5344CB8AC3E}">
        <p14:creationId xmlns:p14="http://schemas.microsoft.com/office/powerpoint/2010/main" val="1847963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0" y="694092"/>
            <a:ext cx="6121400" cy="1383523"/>
          </a:xfrm>
        </p:spPr>
        <p:txBody>
          <a:bodyPr>
            <a:normAutofit fontScale="92500" lnSpcReduction="10000"/>
          </a:bodyPr>
          <a:lstStyle/>
          <a:p>
            <a:pPr marL="0" indent="0">
              <a:buNone/>
            </a:pPr>
            <a:r>
              <a:rPr lang="en-US" dirty="0"/>
              <a:t>Make the next row by adding a row of paste, then tissue paper.  Overlap the squares a little so you don’t see the paper underneath.</a:t>
            </a:r>
          </a:p>
          <a:p>
            <a:pPr marL="0" indent="0">
              <a:buNone/>
            </a:pPr>
            <a:endParaRPr lang="en-US" dirty="0"/>
          </a:p>
        </p:txBody>
      </p:sp>
      <p:pic>
        <p:nvPicPr>
          <p:cNvPr id="4" name="Picture 3"/>
          <p:cNvPicPr>
            <a:picLocks noChangeAspect="1"/>
          </p:cNvPicPr>
          <p:nvPr/>
        </p:nvPicPr>
        <p:blipFill>
          <a:blip r:embed="rId2"/>
          <a:srcRect l="249" r="249"/>
          <a:stretch/>
        </p:blipFill>
        <p:spPr>
          <a:xfrm>
            <a:off x="730251" y="613322"/>
            <a:ext cx="4406900" cy="3237723"/>
          </a:xfrm>
          <a:prstGeom prst="rect">
            <a:avLst/>
          </a:prstGeom>
        </p:spPr>
      </p:pic>
      <p:pic>
        <p:nvPicPr>
          <p:cNvPr id="5" name="Picture 4"/>
          <p:cNvPicPr>
            <a:picLocks noChangeAspect="1"/>
          </p:cNvPicPr>
          <p:nvPr/>
        </p:nvPicPr>
        <p:blipFill>
          <a:blip r:embed="rId3"/>
          <a:srcRect l="199" r="199"/>
          <a:stretch/>
        </p:blipFill>
        <p:spPr>
          <a:xfrm>
            <a:off x="6375400" y="2557796"/>
            <a:ext cx="5080000" cy="3817604"/>
          </a:xfrm>
          <a:prstGeom prst="rect">
            <a:avLst/>
          </a:prstGeom>
        </p:spPr>
      </p:pic>
      <p:sp>
        <p:nvSpPr>
          <p:cNvPr id="6" name="TextBox 5"/>
          <p:cNvSpPr txBox="1"/>
          <p:nvPr/>
        </p:nvSpPr>
        <p:spPr>
          <a:xfrm>
            <a:off x="1282701" y="5144294"/>
            <a:ext cx="5092699" cy="1231106"/>
          </a:xfrm>
          <a:prstGeom prst="rect">
            <a:avLst/>
          </a:prstGeom>
          <a:noFill/>
        </p:spPr>
        <p:txBody>
          <a:bodyPr wrap="square" rtlCol="0">
            <a:spAutoFit/>
          </a:bodyPr>
          <a:lstStyle/>
          <a:p>
            <a:r>
              <a:rPr lang="en-US" sz="2800" dirty="0"/>
              <a:t>Work your way to the front until the whole area is full.</a:t>
            </a:r>
          </a:p>
          <a:p>
            <a:endParaRPr lang="en-US" dirty="0"/>
          </a:p>
        </p:txBody>
      </p:sp>
    </p:spTree>
    <p:extLst>
      <p:ext uri="{BB962C8B-B14F-4D97-AF65-F5344CB8AC3E}">
        <p14:creationId xmlns:p14="http://schemas.microsoft.com/office/powerpoint/2010/main" val="3086464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73050" y="758825"/>
            <a:ext cx="5407800" cy="688975"/>
          </a:xfrm>
        </p:spPr>
        <p:txBody>
          <a:bodyPr/>
          <a:lstStyle/>
          <a:p>
            <a:pPr marL="0" indent="0" algn="ctr">
              <a:buNone/>
            </a:pPr>
            <a:r>
              <a:rPr lang="en-US" dirty="0"/>
              <a:t>Color in the eyes with markers.  </a:t>
            </a:r>
          </a:p>
        </p:txBody>
      </p:sp>
      <p:pic>
        <p:nvPicPr>
          <p:cNvPr id="4" name="Picture 3"/>
          <p:cNvPicPr>
            <a:picLocks noChangeAspect="1"/>
          </p:cNvPicPr>
          <p:nvPr/>
        </p:nvPicPr>
        <p:blipFill>
          <a:blip r:embed="rId2"/>
          <a:srcRect/>
          <a:stretch/>
        </p:blipFill>
        <p:spPr>
          <a:xfrm>
            <a:off x="2692400" y="1447801"/>
            <a:ext cx="6769100" cy="4512730"/>
          </a:xfrm>
          <a:prstGeom prst="rect">
            <a:avLst/>
          </a:prstGeom>
        </p:spPr>
      </p:pic>
    </p:spTree>
    <p:extLst>
      <p:ext uri="{BB962C8B-B14F-4D97-AF65-F5344CB8AC3E}">
        <p14:creationId xmlns:p14="http://schemas.microsoft.com/office/powerpoint/2010/main" val="3462155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3082" y="1843554"/>
            <a:ext cx="3882306" cy="4351338"/>
          </a:xfrm>
        </p:spPr>
        <p:txBody>
          <a:bodyPr/>
          <a:lstStyle/>
          <a:p>
            <a:pPr marL="0" indent="0">
              <a:buNone/>
            </a:pPr>
            <a:r>
              <a:rPr lang="en-US" dirty="0"/>
              <a:t>Turn your </a:t>
            </a:r>
            <a:r>
              <a:rPr lang="en-US" dirty="0" err="1"/>
              <a:t>koinobori</a:t>
            </a:r>
            <a:r>
              <a:rPr lang="en-US" dirty="0"/>
              <a:t> over and paste streamers to the tail of the fish.</a:t>
            </a:r>
          </a:p>
          <a:p>
            <a:pPr marL="0" indent="0">
              <a:buNone/>
            </a:pPr>
            <a:endParaRPr lang="en-US" dirty="0"/>
          </a:p>
        </p:txBody>
      </p:sp>
      <p:pic>
        <p:nvPicPr>
          <p:cNvPr id="2" name="Picture 1"/>
          <p:cNvPicPr>
            <a:picLocks noChangeAspect="1"/>
          </p:cNvPicPr>
          <p:nvPr/>
        </p:nvPicPr>
        <p:blipFill>
          <a:blip r:embed="rId2"/>
          <a:srcRect t="21338" b="21338"/>
          <a:stretch/>
        </p:blipFill>
        <p:spPr>
          <a:xfrm>
            <a:off x="5154707" y="1068859"/>
            <a:ext cx="6042210" cy="4650628"/>
          </a:xfrm>
          <a:prstGeom prst="rect">
            <a:avLst/>
          </a:prstGeom>
        </p:spPr>
      </p:pic>
    </p:spTree>
    <p:extLst>
      <p:ext uri="{BB962C8B-B14F-4D97-AF65-F5344CB8AC3E}">
        <p14:creationId xmlns:p14="http://schemas.microsoft.com/office/powerpoint/2010/main" val="2440906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4141" y="893295"/>
            <a:ext cx="10233800" cy="1222375"/>
          </a:xfrm>
        </p:spPr>
        <p:txBody>
          <a:bodyPr/>
          <a:lstStyle/>
          <a:p>
            <a:pPr marL="0" indent="0">
              <a:buNone/>
            </a:pPr>
            <a:r>
              <a:rPr lang="en-US" dirty="0"/>
              <a:t>Have an adult help you punch holes in the sides of the fish (at least 3-4), attach hole </a:t>
            </a:r>
            <a:r>
              <a:rPr lang="en-US" dirty="0" err="1"/>
              <a:t>reinforcers</a:t>
            </a:r>
            <a:r>
              <a:rPr lang="en-US" dirty="0"/>
              <a:t>, and staple the fish into a tube.</a:t>
            </a:r>
          </a:p>
        </p:txBody>
      </p:sp>
      <p:pic>
        <p:nvPicPr>
          <p:cNvPr id="2" name="Picture 1"/>
          <p:cNvPicPr>
            <a:picLocks noChangeAspect="1"/>
          </p:cNvPicPr>
          <p:nvPr/>
        </p:nvPicPr>
        <p:blipFill>
          <a:blip r:embed="rId2"/>
          <a:srcRect l="80" r="80"/>
          <a:stretch/>
        </p:blipFill>
        <p:spPr>
          <a:xfrm>
            <a:off x="430307" y="2312893"/>
            <a:ext cx="4195481" cy="3440958"/>
          </a:xfrm>
          <a:prstGeom prst="rect">
            <a:avLst/>
          </a:prstGeom>
        </p:spPr>
      </p:pic>
      <p:pic>
        <p:nvPicPr>
          <p:cNvPr id="4" name="Picture 3"/>
          <p:cNvPicPr>
            <a:picLocks noChangeAspect="1"/>
          </p:cNvPicPr>
          <p:nvPr/>
        </p:nvPicPr>
        <p:blipFill>
          <a:blip r:embed="rId3"/>
          <a:srcRect l="15" r="15"/>
          <a:stretch/>
        </p:blipFill>
        <p:spPr>
          <a:xfrm>
            <a:off x="4894730" y="2312892"/>
            <a:ext cx="6849036" cy="3410309"/>
          </a:xfrm>
          <a:prstGeom prst="rect">
            <a:avLst/>
          </a:prstGeom>
        </p:spPr>
      </p:pic>
    </p:spTree>
    <p:extLst>
      <p:ext uri="{BB962C8B-B14F-4D97-AF65-F5344CB8AC3E}">
        <p14:creationId xmlns:p14="http://schemas.microsoft.com/office/powerpoint/2010/main" val="340596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14682" y="715332"/>
            <a:ext cx="4953000" cy="1129553"/>
          </a:xfrm>
        </p:spPr>
        <p:txBody>
          <a:bodyPr>
            <a:normAutofit lnSpcReduction="10000"/>
          </a:bodyPr>
          <a:lstStyle/>
          <a:p>
            <a:pPr marL="0" indent="0">
              <a:buNone/>
            </a:pPr>
            <a:r>
              <a:rPr lang="en-US" dirty="0"/>
              <a:t>Guide a string through each hole and tie the strings to the end of a stick.</a:t>
            </a:r>
          </a:p>
          <a:p>
            <a:pPr marL="0" indent="0">
              <a:buNone/>
            </a:pPr>
            <a:endParaRPr lang="en-US" dirty="0"/>
          </a:p>
        </p:txBody>
      </p:sp>
      <p:pic>
        <p:nvPicPr>
          <p:cNvPr id="2" name="Picture 1"/>
          <p:cNvPicPr>
            <a:picLocks noChangeAspect="1"/>
          </p:cNvPicPr>
          <p:nvPr/>
        </p:nvPicPr>
        <p:blipFill>
          <a:blip r:embed="rId2"/>
          <a:srcRect t="199" b="199"/>
          <a:stretch/>
        </p:blipFill>
        <p:spPr>
          <a:xfrm>
            <a:off x="5593976" y="2610616"/>
            <a:ext cx="6075535" cy="3861901"/>
          </a:xfrm>
          <a:prstGeom prst="rect">
            <a:avLst/>
          </a:prstGeom>
        </p:spPr>
      </p:pic>
      <p:sp>
        <p:nvSpPr>
          <p:cNvPr id="4" name="TextBox 3"/>
          <p:cNvSpPr txBox="1"/>
          <p:nvPr/>
        </p:nvSpPr>
        <p:spPr>
          <a:xfrm>
            <a:off x="541810" y="5815520"/>
            <a:ext cx="4872872" cy="800219"/>
          </a:xfrm>
          <a:prstGeom prst="rect">
            <a:avLst/>
          </a:prstGeom>
          <a:noFill/>
        </p:spPr>
        <p:txBody>
          <a:bodyPr wrap="none" rtlCol="0">
            <a:spAutoFit/>
          </a:bodyPr>
          <a:lstStyle/>
          <a:p>
            <a:r>
              <a:rPr lang="en-US" sz="2800" dirty="0"/>
              <a:t>Enjoy flying your </a:t>
            </a:r>
            <a:r>
              <a:rPr lang="en-US" sz="2800" dirty="0" err="1"/>
              <a:t>koinobori</a:t>
            </a:r>
            <a:r>
              <a:rPr lang="en-US" sz="2800" dirty="0"/>
              <a:t> kite!</a:t>
            </a:r>
          </a:p>
          <a:p>
            <a:endParaRPr lang="en-US" dirty="0"/>
          </a:p>
        </p:txBody>
      </p:sp>
      <p:pic>
        <p:nvPicPr>
          <p:cNvPr id="5" name="Picture 4"/>
          <p:cNvPicPr>
            <a:picLocks noChangeAspect="1"/>
          </p:cNvPicPr>
          <p:nvPr/>
        </p:nvPicPr>
        <p:blipFill>
          <a:blip r:embed="rId3"/>
          <a:srcRect t="161" b="161"/>
          <a:stretch/>
        </p:blipFill>
        <p:spPr>
          <a:xfrm>
            <a:off x="788896" y="319262"/>
            <a:ext cx="4446493" cy="3673228"/>
          </a:xfrm>
          <a:prstGeom prst="rect">
            <a:avLst/>
          </a:prstGeom>
        </p:spPr>
      </p:pic>
    </p:spTree>
    <p:extLst>
      <p:ext uri="{BB962C8B-B14F-4D97-AF65-F5344CB8AC3E}">
        <p14:creationId xmlns:p14="http://schemas.microsoft.com/office/powerpoint/2010/main" val="3783202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7170" y="502024"/>
            <a:ext cx="10233800" cy="1695265"/>
          </a:xfrm>
        </p:spPr>
        <p:txBody>
          <a:bodyPr>
            <a:normAutofit/>
          </a:bodyPr>
          <a:lstStyle/>
          <a:p>
            <a:pPr marL="0" indent="0">
              <a:buNone/>
            </a:pPr>
            <a:r>
              <a:rPr lang="en-US" dirty="0"/>
              <a:t>Kites are flown all over the world.  They hold a very special place in society in Asian and East Asian countries such as Japan, China, Thailand, India, and Pakistan.  Kites are not only used for fun and work, they are also considered an art form.</a:t>
            </a:r>
          </a:p>
        </p:txBody>
      </p:sp>
      <p:pic>
        <p:nvPicPr>
          <p:cNvPr id="4098" name="Picture 2" descr="http://www.easytourchina.com/images/Photo/the-weifang-international-kite-festival/p64_d201303251005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220" y="2197289"/>
            <a:ext cx="5276850" cy="39433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g03.a.alicdn.com/kf/HTB1nHT7HVXXXXceXFXXq6xXFXXXV/free-shipping-high-quality-1-8m-golden-eagle-font-b-kite-b-font-with-handle-l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4020" y="2197289"/>
            <a:ext cx="5181600" cy="394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628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2011" y="5701589"/>
            <a:ext cx="9115821" cy="508142"/>
          </a:xfrm>
        </p:spPr>
        <p:txBody>
          <a:bodyPr/>
          <a:lstStyle/>
          <a:p>
            <a:pPr marL="0" indent="0">
              <a:buNone/>
            </a:pPr>
            <a:r>
              <a:rPr lang="en-US" dirty="0"/>
              <a:t>It is believed that the Chinese invented kites 2,800 years ago.</a:t>
            </a:r>
          </a:p>
        </p:txBody>
      </p:sp>
      <p:pic>
        <p:nvPicPr>
          <p:cNvPr id="5122" name="Picture 2" descr="http://www.cultural-china.com/chinaWH/images/arbigimages/e0848c5a2b211364cf800137639adb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184" y="591134"/>
            <a:ext cx="6386269" cy="4782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986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0499" y="1171622"/>
            <a:ext cx="4463071" cy="4351338"/>
          </a:xfrm>
        </p:spPr>
        <p:txBody>
          <a:bodyPr/>
          <a:lstStyle/>
          <a:p>
            <a:pPr marL="0" indent="0">
              <a:buNone/>
            </a:pPr>
            <a:r>
              <a:rPr lang="en-US" dirty="0"/>
              <a:t>Through history, kites have been used for warfare, signaling, fishing, and playing. Some countries have competitions called kite fighting.   Tiny bits of glass or porcelain are glued to the kite string so that they can cut their opponent’s kite strings and be the last kite flying.</a:t>
            </a:r>
          </a:p>
        </p:txBody>
      </p:sp>
      <p:pic>
        <p:nvPicPr>
          <p:cNvPr id="3074" name="Picture 2" descr="http://www.chillisauce.co.uk/blog/wp-content/uploads/2012/06/Afghanistan-Kite-Fighting_op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2918" y="1332469"/>
            <a:ext cx="5715000" cy="38385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086931" y="5338294"/>
            <a:ext cx="2906974" cy="369332"/>
          </a:xfrm>
          <a:prstGeom prst="rect">
            <a:avLst/>
          </a:prstGeom>
          <a:noFill/>
        </p:spPr>
        <p:txBody>
          <a:bodyPr wrap="square" rtlCol="0">
            <a:spAutoFit/>
          </a:bodyPr>
          <a:lstStyle/>
          <a:p>
            <a:r>
              <a:rPr lang="en-US" dirty="0"/>
              <a:t>Kite Fighting in Afghanistan</a:t>
            </a:r>
          </a:p>
        </p:txBody>
      </p:sp>
    </p:spTree>
    <p:extLst>
      <p:ext uri="{BB962C8B-B14F-4D97-AF65-F5344CB8AC3E}">
        <p14:creationId xmlns:p14="http://schemas.microsoft.com/office/powerpoint/2010/main" val="3486138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40400" y="2403758"/>
            <a:ext cx="4878315" cy="903927"/>
          </a:xfrm>
        </p:spPr>
        <p:txBody>
          <a:bodyPr>
            <a:normAutofit/>
          </a:bodyPr>
          <a:lstStyle/>
          <a:p>
            <a:pPr marL="0" indent="0">
              <a:buNone/>
            </a:pPr>
            <a:r>
              <a:rPr lang="en-US" dirty="0"/>
              <a:t>People have even tried to fly using large kites.  </a:t>
            </a:r>
          </a:p>
        </p:txBody>
      </p:sp>
      <p:sp>
        <p:nvSpPr>
          <p:cNvPr id="4" name="AutoShape 4" descr="Image result for historical kites for wa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historical kites for wa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8" name="Picture 10" descr="https://s-media-cache-ak0.pinimg.com/736x/24/52/c7/2452c7ccba713fd6f29f601d715943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0430" y="683082"/>
            <a:ext cx="4041251" cy="503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612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1947" y="474498"/>
            <a:ext cx="3752251" cy="453550"/>
          </a:xfrm>
        </p:spPr>
        <p:txBody>
          <a:bodyPr>
            <a:normAutofit lnSpcReduction="10000"/>
          </a:bodyPr>
          <a:lstStyle/>
          <a:p>
            <a:pPr marL="0" indent="0">
              <a:buNone/>
            </a:pPr>
            <a:r>
              <a:rPr lang="en-US" dirty="0"/>
              <a:t>Some kites are small.</a:t>
            </a:r>
          </a:p>
        </p:txBody>
      </p:sp>
      <p:pic>
        <p:nvPicPr>
          <p:cNvPr id="4" name="Picture 3"/>
          <p:cNvPicPr>
            <a:picLocks noChangeAspect="1"/>
          </p:cNvPicPr>
          <p:nvPr/>
        </p:nvPicPr>
        <p:blipFill rotWithShape="1">
          <a:blip r:embed="rId2"/>
          <a:srcRect l="21665" r="10673"/>
          <a:stretch/>
        </p:blipFill>
        <p:spPr>
          <a:xfrm>
            <a:off x="1241947" y="1219342"/>
            <a:ext cx="3248167" cy="3600450"/>
          </a:xfrm>
          <a:prstGeom prst="rect">
            <a:avLst/>
          </a:prstGeom>
        </p:spPr>
      </p:pic>
      <p:sp>
        <p:nvSpPr>
          <p:cNvPr id="5" name="Rectangle 4"/>
          <p:cNvSpPr/>
          <p:nvPr/>
        </p:nvSpPr>
        <p:spPr>
          <a:xfrm>
            <a:off x="6426790" y="439663"/>
            <a:ext cx="3235826" cy="523220"/>
          </a:xfrm>
          <a:prstGeom prst="rect">
            <a:avLst/>
          </a:prstGeom>
        </p:spPr>
        <p:txBody>
          <a:bodyPr wrap="square">
            <a:spAutoFit/>
          </a:bodyPr>
          <a:lstStyle/>
          <a:p>
            <a:r>
              <a:rPr lang="en-US" sz="2800" dirty="0"/>
              <a:t>Some kites are huge</a:t>
            </a:r>
            <a:r>
              <a:rPr lang="en-US" dirty="0"/>
              <a:t>.</a:t>
            </a:r>
          </a:p>
        </p:txBody>
      </p:sp>
      <p:pic>
        <p:nvPicPr>
          <p:cNvPr id="6146" name="Picture 2" descr="http://www.my-best-kite.com/images/giant-kites-f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9462" y="1219342"/>
            <a:ext cx="5400673" cy="36004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745707" y="4942622"/>
            <a:ext cx="5164428" cy="923330"/>
          </a:xfrm>
          <a:prstGeom prst="rect">
            <a:avLst/>
          </a:prstGeom>
          <a:noFill/>
        </p:spPr>
        <p:txBody>
          <a:bodyPr wrap="square" rtlCol="0">
            <a:spAutoFit/>
          </a:bodyPr>
          <a:lstStyle/>
          <a:p>
            <a:r>
              <a:rPr lang="en-US" dirty="0"/>
              <a:t>Every year in Japan, teams build huge kites that weigh more than a truck and take dozens of people to fly them.</a:t>
            </a:r>
          </a:p>
        </p:txBody>
      </p:sp>
    </p:spTree>
    <p:extLst>
      <p:ext uri="{BB962C8B-B14F-4D97-AF65-F5344CB8AC3E}">
        <p14:creationId xmlns:p14="http://schemas.microsoft.com/office/powerpoint/2010/main" val="1169696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0366" y="642392"/>
            <a:ext cx="3724955" cy="658268"/>
          </a:xfrm>
        </p:spPr>
        <p:txBody>
          <a:bodyPr/>
          <a:lstStyle/>
          <a:p>
            <a:pPr marL="0" indent="0">
              <a:buNone/>
            </a:pPr>
            <a:r>
              <a:rPr lang="en-US" dirty="0"/>
              <a:t>Some kites are plain.</a:t>
            </a:r>
          </a:p>
        </p:txBody>
      </p:sp>
      <p:sp>
        <p:nvSpPr>
          <p:cNvPr id="4" name="TextBox 3"/>
          <p:cNvSpPr txBox="1"/>
          <p:nvPr/>
        </p:nvSpPr>
        <p:spPr>
          <a:xfrm>
            <a:off x="5833547" y="642392"/>
            <a:ext cx="5117911" cy="523220"/>
          </a:xfrm>
          <a:prstGeom prst="rect">
            <a:avLst/>
          </a:prstGeom>
          <a:noFill/>
        </p:spPr>
        <p:txBody>
          <a:bodyPr wrap="square" rtlCol="0">
            <a:spAutoFit/>
          </a:bodyPr>
          <a:lstStyle/>
          <a:p>
            <a:r>
              <a:rPr lang="en-US" sz="2800" dirty="0"/>
              <a:t>Others are beautiful works of art</a:t>
            </a:r>
            <a:r>
              <a:rPr lang="en-US" dirty="0"/>
              <a:t>.</a:t>
            </a:r>
          </a:p>
        </p:txBody>
      </p:sp>
      <p:pic>
        <p:nvPicPr>
          <p:cNvPr id="7170" name="Picture 2" descr="http://www.my-best-kite.com/images/200xNxhow-to-build-kites-2.jpg.pagespeed.ic.FQRDjzWHl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0366" y="1605293"/>
            <a:ext cx="3347986" cy="401758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cdn3.picsart.com/328578578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94" y="1605293"/>
            <a:ext cx="5624618" cy="4017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454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6351" y="1747826"/>
            <a:ext cx="4257218" cy="3387820"/>
          </a:xfrm>
        </p:spPr>
        <p:txBody>
          <a:bodyPr>
            <a:normAutofit lnSpcReduction="10000"/>
          </a:bodyPr>
          <a:lstStyle/>
          <a:p>
            <a:pPr marL="0" indent="0">
              <a:buNone/>
            </a:pPr>
            <a:r>
              <a:rPr lang="en-US" dirty="0"/>
              <a:t>In Japan, May 5</a:t>
            </a:r>
            <a:r>
              <a:rPr lang="en-US" baseline="30000" dirty="0"/>
              <a:t>th</a:t>
            </a:r>
            <a:r>
              <a:rPr lang="en-US" dirty="0"/>
              <a:t> is National Children’s Day. </a:t>
            </a:r>
          </a:p>
          <a:p>
            <a:pPr marL="0" indent="0">
              <a:buNone/>
            </a:pPr>
            <a:r>
              <a:rPr lang="en-US" dirty="0"/>
              <a:t>Japanese families celebrate by flying windsock kites that look like carp (a big goldfish) called </a:t>
            </a:r>
            <a:r>
              <a:rPr lang="en-US" dirty="0" err="1"/>
              <a:t>koinobori</a:t>
            </a:r>
            <a:r>
              <a:rPr lang="en-US" dirty="0"/>
              <a:t>.  Different colored fish represent different members of the family.</a:t>
            </a:r>
          </a:p>
        </p:txBody>
      </p:sp>
      <p:sp>
        <p:nvSpPr>
          <p:cNvPr id="4" name="AutoShape 2" descr="Image result for carp windsock kites for kindergartene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s://s-media-cache-ak0.pinimg.com/736x/97/54/02/97540271d8f88ab6aa635098f3c9188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2225" y="1470061"/>
            <a:ext cx="4733925" cy="394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776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How to make a </a:t>
            </a:r>
            <a:r>
              <a:rPr lang="en-US" dirty="0" err="1"/>
              <a:t>Koinobori</a:t>
            </a:r>
            <a:endParaRPr lang="en-US" dirty="0"/>
          </a:p>
        </p:txBody>
      </p:sp>
      <p:pic>
        <p:nvPicPr>
          <p:cNvPr id="4" name="Content Placeholder 3"/>
          <p:cNvPicPr>
            <a:picLocks noGrp="1" noChangeAspect="1"/>
          </p:cNvPicPr>
          <p:nvPr>
            <p:ph idx="1"/>
          </p:nvPr>
        </p:nvPicPr>
        <p:blipFill>
          <a:blip r:embed="rId2"/>
          <a:srcRect l="38" r="38"/>
          <a:stretch/>
        </p:blipFill>
        <p:spPr>
          <a:xfrm>
            <a:off x="2241176" y="2060244"/>
            <a:ext cx="7915963" cy="3892321"/>
          </a:xfrm>
        </p:spPr>
      </p:pic>
    </p:spTree>
    <p:extLst>
      <p:ext uri="{BB962C8B-B14F-4D97-AF65-F5344CB8AC3E}">
        <p14:creationId xmlns:p14="http://schemas.microsoft.com/office/powerpoint/2010/main" val="5389283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TotalTime>
  <Words>420</Words>
  <Application>Microsoft Office PowerPoint</Application>
  <PresentationFormat>Widescreen</PresentationFormat>
  <Paragraphs>29</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Kites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make a Koinobori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Kites</dc:title>
  <dc:creator>Karen R</dc:creator>
  <cp:lastModifiedBy>Karen R</cp:lastModifiedBy>
  <cp:revision>2</cp:revision>
  <dcterms:created xsi:type="dcterms:W3CDTF">2022-03-16T16:30:27Z</dcterms:created>
  <dcterms:modified xsi:type="dcterms:W3CDTF">2022-03-16T18:47:48Z</dcterms:modified>
</cp:coreProperties>
</file>