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Rajtar" initials="KR" lastIdx="1" clrIdx="0">
    <p:extLst>
      <p:ext uri="{19B8F6BF-5375-455C-9EA6-DF929625EA0E}">
        <p15:presenceInfo xmlns:p15="http://schemas.microsoft.com/office/powerpoint/2012/main" userId="d62c0a33228463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BD0FD-29B0-4578-BBCB-337B83140FBE}" v="2" dt="2022-03-16T19:00:39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6T22:13:10.792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DCCB-68A6-42FF-9629-DFF9D5D1F1B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FD2CB-0C3A-4A2F-8B9E-981A10EC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6988-1C3E-4F35-8382-C168C4B96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34725-0901-4A43-9D9E-8C3E6F0E4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94CF-E7BC-4D39-9BCF-FAB9CDD1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271F-F573-4816-AFDD-B472588E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FBF6-9070-49C7-88BE-2AB6E3B1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678C-FB69-4356-9548-A604884C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0E192-98DC-4254-99B4-B428D1BF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A258C-9409-4B32-980F-769A5147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9A4B5-3EC6-4CF9-AAE5-29EC7A78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B261-49B0-44BB-996E-E0734E52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04D7A-D862-40B0-BAF9-1B2F8E787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D0CFB-08FC-4008-BB73-D373D8D4A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C3D62-FA77-494A-9074-034C115E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404C-BED6-4C4F-BA12-DCD87A3F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B931F-36E1-4CDF-A21F-E403D244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C885-2C0B-4C53-B633-F74D5D8D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76436-8428-44C2-AF13-02C9FF63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E702-87B1-428E-9801-4F60A7CD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68F4D-89FD-4DB7-98FE-346D2A5E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8A4F-1C6F-4037-9FDF-7D5A8963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5798-DD7E-4BB5-A6AE-08AB3E90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95309-14B3-4478-9F4F-E41A15F04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D89B-8561-4273-838E-4A77AA2E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736E8-3B7A-4333-B003-44A9DBA3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12AF-D376-47D1-91D6-25D27B9F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D2BC-5755-4530-A79D-44D987E1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A30F-E4E1-4BA7-97B0-1DF004EB2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3894B-9146-43FC-B3CF-E1A6626C5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AD3DB-3CD6-454F-8B6C-0A18B648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D5564-E169-487F-84C5-E8B1D506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4BCA9-B5D4-48AD-BB8C-C257248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ABC9-5737-4DD8-8E7D-B7D29CF1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00A4F-9132-4F45-BE96-44643DFCD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07923-D816-441D-B01A-65A4040D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64862-4432-4B44-AF4E-1A8D13E4F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2A456-14EC-420E-9C85-AC6EA942C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798B2-B4B7-4DF1-9FCB-80333B75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29AF1-A634-43ED-9A6A-C3B4F843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4B005-C59F-4F1D-8E24-5C355D0C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8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8A64-3BE5-42C3-AFB7-6FF8F4DC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676CB-B772-4C71-BAB5-FCAAEDB5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D7B96-0B2D-4D7C-BEF3-604937A1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8CD9D-D96E-4E05-9B26-2FD58B2B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B86A2-F4D9-4C99-BEBE-6E6D1973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0CD1A-1A9E-4893-9AEA-D4FC6076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8966-237A-4C6A-A814-276603BB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C6D3-F702-4AC2-9A4E-0860B34F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A634-291F-49A9-A008-805D14C5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03015-D721-4D2A-B29A-1320D9723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C49BF-CCB0-4E1A-87DD-11B39056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02643-15BC-4008-BD9F-AF9F4EFE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1B639-3BE9-493C-9267-A3E21F1C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8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1A6D-C1C0-4AAE-B6B1-55112CF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9B81B-6B66-4A65-997F-9F121AB3F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49734-4589-46DD-882D-40982A1A4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4EAE9-C92E-403B-A1A6-D0F95254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0A1E9-33D1-4BB9-BB9E-2DAB4763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66EDE-5C02-4595-9097-91DBA51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7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E3AF6-1335-4481-9C0A-0DCF1139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F684C-6D9C-4D8A-9DA3-FAC6F5623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72D1B-9E2C-45C9-9589-6B7535E07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0189-5E81-4BA9-BF74-1B88AF917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2F5C-821B-477C-9543-8414B512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75" y="952500"/>
            <a:ext cx="6796088" cy="482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5" y="4814888"/>
            <a:ext cx="6796088" cy="9667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Kindergarten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Polar Bears at Night</a:t>
            </a:r>
          </a:p>
        </p:txBody>
      </p:sp>
    </p:spTree>
    <p:extLst>
      <p:ext uri="{BB962C8B-B14F-4D97-AF65-F5344CB8AC3E}">
        <p14:creationId xmlns:p14="http://schemas.microsoft.com/office/powerpoint/2010/main" val="26943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612" y="689259"/>
            <a:ext cx="5531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Watercolor paper (you can add a frame around each paper with blue tape)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Purple and Blue watercolor (using the concentrated tube watercolors)       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Paint brushes for watercolor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White tempera paint (if using)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Sponges for tempera paint (if using)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Plastic wrap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Polar bear stencil or cut-outs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615" y="1365813"/>
            <a:ext cx="1559308" cy="1354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948" y="1419746"/>
            <a:ext cx="1828801" cy="1246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545" y="3148314"/>
            <a:ext cx="1597378" cy="126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930" y="3148314"/>
            <a:ext cx="1700836" cy="13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514" y="937549"/>
            <a:ext cx="4543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Flip over paper and write name on the back.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Flip back over to the front and draw a horizon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594810"/>
            <a:ext cx="3460377" cy="259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3519427"/>
            <a:ext cx="3460377" cy="25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938" y="1197369"/>
            <a:ext cx="45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Paint sky with purple watercolor paint.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2577" y="2859813"/>
            <a:ext cx="4745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Use tissue covered cup to soak up paint and create a moon.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6447" y="5660631"/>
            <a:ext cx="454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Sprinkle with salt.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94" y="679341"/>
            <a:ext cx="2653553" cy="1990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2658967"/>
            <a:ext cx="2215279" cy="166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205" y="2669506"/>
            <a:ext cx="2201226" cy="1650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00" y="4522257"/>
            <a:ext cx="2761129" cy="20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209" y="483083"/>
            <a:ext cx="45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Paint ground with blue watercolor paint.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7228" y="3225800"/>
            <a:ext cx="4745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Cover with plastic wrap. Leave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8507" y="5480884"/>
            <a:ext cx="45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Allow to dry before you remove plastic wrap.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27" y="309588"/>
            <a:ext cx="2677459" cy="200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34" y="2716737"/>
            <a:ext cx="2629647" cy="1972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541" y="4688972"/>
            <a:ext cx="2328025" cy="17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9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016" y="1197369"/>
            <a:ext cx="1061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Hold stencil with one hand while you sponge on white tempera paint.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16" y="2018908"/>
            <a:ext cx="4617349" cy="3463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88" y="2765613"/>
            <a:ext cx="5044061" cy="37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2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91" y="710514"/>
            <a:ext cx="5296046" cy="397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41" y="2500855"/>
            <a:ext cx="5485073" cy="4113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1377387"/>
            <a:ext cx="408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10. Remove blue tape.</a:t>
            </a:r>
          </a:p>
        </p:txBody>
      </p:sp>
    </p:spTree>
    <p:extLst>
      <p:ext uri="{BB962C8B-B14F-4D97-AF65-F5344CB8AC3E}">
        <p14:creationId xmlns:p14="http://schemas.microsoft.com/office/powerpoint/2010/main" val="192638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166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Polar Bears at 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Bears at Night</dc:title>
  <dc:creator>Karen Rajtar</dc:creator>
  <cp:lastModifiedBy>Karen R</cp:lastModifiedBy>
  <cp:revision>11</cp:revision>
  <dcterms:created xsi:type="dcterms:W3CDTF">2016-12-07T06:11:23Z</dcterms:created>
  <dcterms:modified xsi:type="dcterms:W3CDTF">2022-03-16T19:21:22Z</dcterms:modified>
</cp:coreProperties>
</file>