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3"/>
  </p:notesMasterIdLst>
  <p:handoutMasterIdLst>
    <p:handoutMasterId r:id="rId14"/>
  </p:handoutMasterIdLst>
  <p:sldIdLst>
    <p:sldId id="271" r:id="rId2"/>
    <p:sldId id="266" r:id="rId3"/>
    <p:sldId id="263" r:id="rId4"/>
    <p:sldId id="265" r:id="rId5"/>
    <p:sldId id="260" r:id="rId6"/>
    <p:sldId id="261" r:id="rId7"/>
    <p:sldId id="262" r:id="rId8"/>
    <p:sldId id="267" r:id="rId9"/>
    <p:sldId id="268" r:id="rId10"/>
    <p:sldId id="269" r:id="rId11"/>
    <p:sldId id="270" r:id="rId12"/>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92955" autoAdjust="0"/>
  </p:normalViewPr>
  <p:slideViewPr>
    <p:cSldViewPr>
      <p:cViewPr varScale="1">
        <p:scale>
          <a:sx n="61" d="100"/>
          <a:sy n="61" d="100"/>
        </p:scale>
        <p:origin x="1474" y="3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E7D018D-748F-47BF-843A-40349A141CAC}" type="datetimeFigureOut">
              <a:rPr lang="en-US" smtClean="0"/>
              <a:pPr/>
              <a:t>1/8/2017</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04AC5213-BACC-41AB-9B61-B40CF6C5296E}" type="slidenum">
              <a:rPr lang="en-US" smtClean="0"/>
              <a:pPr/>
              <a:t>‹#›</a:t>
            </a:fld>
            <a:endParaRPr lang="en-US" dirty="0"/>
          </a:p>
        </p:txBody>
      </p:sp>
    </p:spTree>
    <p:extLst>
      <p:ext uri="{BB962C8B-B14F-4D97-AF65-F5344CB8AC3E}">
        <p14:creationId xmlns:p14="http://schemas.microsoft.com/office/powerpoint/2010/main" val="1768702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23E9B8FB-2ABD-42C9-A6DA-A6789EAF441D}" type="datetimeFigureOut">
              <a:rPr lang="en-US" smtClean="0"/>
              <a:pPr/>
              <a:t>1/8/2017</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BE2A7042-DEED-4AA1-9E89-4A16B2572577}" type="slidenum">
              <a:rPr lang="en-US" smtClean="0"/>
              <a:pPr/>
              <a:t>‹#›</a:t>
            </a:fld>
            <a:endParaRPr lang="en-US" dirty="0"/>
          </a:p>
        </p:txBody>
      </p:sp>
    </p:spTree>
    <p:extLst>
      <p:ext uri="{BB962C8B-B14F-4D97-AF65-F5344CB8AC3E}">
        <p14:creationId xmlns:p14="http://schemas.microsoft.com/office/powerpoint/2010/main" val="338726096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r>
              <a:rPr lang="en-US" dirty="0"/>
              <a:t>Whichever</a:t>
            </a:r>
            <a:r>
              <a:rPr lang="en-US" baseline="0" dirty="0"/>
              <a:t> you see as the subject of the art, that is the positive space.</a:t>
            </a:r>
            <a:endParaRPr lang="en-US" dirty="0"/>
          </a:p>
        </p:txBody>
      </p:sp>
      <p:sp>
        <p:nvSpPr>
          <p:cNvPr id="4" name="Rectangle 4"/>
          <p:cNvSpPr>
            <a:spLocks noGrp="1"/>
          </p:cNvSpPr>
          <p:nvPr>
            <p:ph type="sldNum" sz="quarter" idx="10"/>
          </p:nvPr>
        </p:nvSpPr>
        <p:spPr/>
        <p:txBody>
          <a:bodyPr/>
          <a:lstStyle/>
          <a:p>
            <a:fld id="{BE2A7042-DEED-4AA1-9E89-4A16B2572577}"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equal amounts of </a:t>
            </a:r>
            <a:r>
              <a:rPr lang="en-US" dirty="0" err="1"/>
              <a:t>positve</a:t>
            </a:r>
            <a:r>
              <a:rPr lang="en-US" dirty="0"/>
              <a:t> (black)</a:t>
            </a:r>
            <a:r>
              <a:rPr lang="en-US" baseline="0" dirty="0"/>
              <a:t> and negative (white) space in picture 1. In the center picture, there is mostly negative (white) space. In the last photo, there is mostly positive (black) space.</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r>
              <a:rPr lang="en-US" dirty="0"/>
              <a:t>In</a:t>
            </a:r>
            <a:r>
              <a:rPr lang="en-US" baseline="0" dirty="0"/>
              <a:t> the example above, ask the children what they are looking at, or what the subject of the piece is.  Batman!  What color is he?  That would be the positive space, and the yellow would be the negative space.</a:t>
            </a:r>
            <a:endParaRPr lang="en-US" dirty="0"/>
          </a:p>
        </p:txBody>
      </p:sp>
      <p:sp>
        <p:nvSpPr>
          <p:cNvPr id="4" name="Rectangle 4"/>
          <p:cNvSpPr>
            <a:spLocks noGrp="1"/>
          </p:cNvSpPr>
          <p:nvPr>
            <p:ph type="sldNum" sz="quarter" idx="10"/>
          </p:nvPr>
        </p:nvSpPr>
        <p:spPr/>
        <p:txBody>
          <a:bodyPr/>
          <a:lstStyle/>
          <a:p>
            <a:fld id="{BE2A7042-DEED-4AA1-9E89-4A16B2572577}"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E2A7042-DEED-4AA1-9E89-4A16B2572577}"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r>
              <a:rPr lang="en-US" dirty="0"/>
              <a:t>Have</a:t>
            </a:r>
            <a:r>
              <a:rPr lang="en-US" baseline="0" dirty="0"/>
              <a:t> children use the chalk pastels on their sides to cover the entire paper.</a:t>
            </a:r>
            <a:endParaRPr lang="en-US" dirty="0"/>
          </a:p>
        </p:txBody>
      </p:sp>
      <p:sp>
        <p:nvSpPr>
          <p:cNvPr id="4" name="Rectangle 4"/>
          <p:cNvSpPr>
            <a:spLocks noGrp="1"/>
          </p:cNvSpPr>
          <p:nvPr>
            <p:ph type="sldNum" sz="quarter" idx="10"/>
          </p:nvPr>
        </p:nvSpPr>
        <p:spPr/>
        <p:txBody>
          <a:bodyPr/>
          <a:lstStyle/>
          <a:p>
            <a:fld id="{BE2A7042-DEED-4AA1-9E89-4A16B2572577}"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a:t>
            </a:r>
            <a:r>
              <a:rPr lang="en-US" baseline="0" dirty="0"/>
              <a:t> the children partner up and help hold the template in place while tracing as it can be hard for them to hold and draw.  </a:t>
            </a:r>
            <a:endParaRPr lang="en-US" dirty="0"/>
          </a:p>
          <a:p>
            <a:r>
              <a:rPr lang="en-US" dirty="0"/>
              <a:t>The whale</a:t>
            </a:r>
            <a:r>
              <a:rPr lang="en-US" baseline="0" dirty="0"/>
              <a:t> should have one point of contact on the bottom of the paper with his fin.  That is the starting point for cutting to get the best frame for cutting.</a:t>
            </a:r>
          </a:p>
          <a:p>
            <a:r>
              <a:rPr lang="en-US" baseline="0" dirty="0"/>
              <a:t>The snake should have his tail touching and that is the start of the cutting</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8</a:t>
            </a:fld>
            <a:endParaRPr lang="en-US" dirty="0"/>
          </a:p>
        </p:txBody>
      </p:sp>
    </p:spTree>
    <p:extLst>
      <p:ext uri="{BB962C8B-B14F-4D97-AF65-F5344CB8AC3E}">
        <p14:creationId xmlns:p14="http://schemas.microsoft.com/office/powerpoint/2010/main" val="638973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what</a:t>
            </a:r>
            <a:r>
              <a:rPr lang="en-US" baseline="0" dirty="0"/>
              <a:t> Contrasting colors means.  Choose a color on the opposite side of the color wheel.</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10</a:t>
            </a:fld>
            <a:endParaRPr lang="en-US" dirty="0"/>
          </a:p>
        </p:txBody>
      </p:sp>
    </p:spTree>
    <p:extLst>
      <p:ext uri="{BB962C8B-B14F-4D97-AF65-F5344CB8AC3E}">
        <p14:creationId xmlns:p14="http://schemas.microsoft.com/office/powerpoint/2010/main" val="2246383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bum Cover">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a:buFontTx/>
              <a:buNone/>
              <a:defRPr lang="en-US" sz="4800" baseline="0" dirty="0">
                <a:solidFill>
                  <a:schemeClr val="bg1"/>
                </a:solidFill>
              </a:defRPr>
            </a:lvl1pPr>
            <a:extLst/>
          </a:lstStyle>
          <a:p>
            <a:pPr lvl="0"/>
            <a:r>
              <a:rPr lang="en-US" dirty="0"/>
              <a:t>Click to add photo album title</a:t>
            </a:r>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1" name="Rectangle 10"/>
          <p:cNvSpPr>
            <a:spLocks noGrp="1"/>
          </p:cNvSpPr>
          <p:nvPr>
            <p:ph type="dt" sz="half" idx="12"/>
          </p:nvPr>
        </p:nvSpPr>
        <p:spPr/>
        <p:txBody>
          <a:bodyPr/>
          <a:lstStyle/>
          <a:p>
            <a:pPr algn="r"/>
            <a:fld id="{9668B50E-0B48-4566-8609-C51CF752A7DF}" type="datetimeFigureOut">
              <a:rPr lang="en-US" smtClean="0">
                <a:solidFill>
                  <a:schemeClr val="bg1"/>
                </a:solidFill>
              </a:rPr>
              <a:pPr algn="r"/>
              <a:t>1/8/2017</a:t>
            </a:fld>
            <a:endParaRPr lang="en-US" dirty="0"/>
          </a:p>
        </p:txBody>
      </p:sp>
      <p:sp>
        <p:nvSpPr>
          <p:cNvPr id="13" name="Rectangle 12"/>
          <p:cNvSpPr>
            <a:spLocks noGrp="1"/>
          </p:cNvSpPr>
          <p:nvPr>
            <p:ph type="sldNum" sz="quarter" idx="13"/>
          </p:nvPr>
        </p:nvSpPr>
        <p:spPr/>
        <p:txBody>
          <a:bodyPr/>
          <a:lstStyle/>
          <a:p>
            <a:fld id="{8A4431D5-1B33-458B-8AFD-CECCB0FA18CB}" type="slidenum">
              <a:rPr lang="en-US" smtClean="0">
                <a:solidFill>
                  <a:schemeClr val="bg1"/>
                </a:solidFill>
              </a:rPr>
              <a:pPr/>
              <a:t>‹#›</a:t>
            </a:fld>
            <a:endParaRPr lang="en-US" dirty="0"/>
          </a:p>
        </p:txBody>
      </p:sp>
      <p:sp>
        <p:nvSpPr>
          <p:cNvPr id="14" name="Rectangle 13"/>
          <p:cNvSpPr>
            <a:spLocks noGrp="1"/>
          </p:cNvSpPr>
          <p:nvPr>
            <p:ph type="ftr" sz="quarter" idx="14"/>
          </p:nvPr>
        </p:nvSpPr>
        <p:spPr>
          <a:xfrm rot="16200000">
            <a:off x="7296150" y="3698878"/>
            <a:ext cx="2933700" cy="365125"/>
          </a:xfrm>
        </p:spPr>
        <p:txBody>
          <a:bodyPr/>
          <a:lstStyle/>
          <a:p>
            <a:endParaRPr lang="en-US" dirty="0"/>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a:buNone/>
              <a:defRPr sz="2000">
                <a:solidFill>
                  <a:srgbClr val="FFFFFF"/>
                </a:solidFill>
              </a:defRPr>
            </a:lvl1pPr>
          </a:lstStyle>
          <a:p>
            <a:pPr lvl="0"/>
            <a:r>
              <a:rPr lang="en-US" dirty="0"/>
              <a:t>Click to add date or details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a:buFontTx/>
              <a:buNone/>
              <a:defRPr sz="2000" i="0"/>
            </a:lvl1pPr>
            <a:extLst/>
          </a:lstStyle>
          <a:p>
            <a:pPr lvl="0"/>
            <a:r>
              <a:rPr lang="en-US" dirty="0"/>
              <a:t>Click to add caption</a:t>
            </a:r>
          </a:p>
        </p:txBody>
      </p:sp>
      <p:sp>
        <p:nvSpPr>
          <p:cNvPr id="6" name="Rectangle 5"/>
          <p:cNvSpPr>
            <a:spLocks noGrp="1"/>
          </p:cNvSpPr>
          <p:nvPr>
            <p:ph type="dt" sz="half" idx="15"/>
          </p:nvPr>
        </p:nvSpPr>
        <p:spPr/>
        <p:txBody>
          <a:bodyPr/>
          <a:lstStyle/>
          <a:p>
            <a:pPr algn="r"/>
            <a:fld id="{9668B50E-0B48-4566-8609-C51CF752A7DF}" type="datetimeFigureOut">
              <a:rPr lang="en-US" smtClean="0">
                <a:solidFill>
                  <a:schemeClr val="bg1"/>
                </a:solidFill>
              </a:rPr>
              <a:pPr algn="r"/>
              <a:t>1/8/2017</a:t>
            </a:fld>
            <a:endParaRPr lang="en-US" dirty="0"/>
          </a:p>
        </p:txBody>
      </p:sp>
      <p:sp>
        <p:nvSpPr>
          <p:cNvPr id="7" name="Rectangle 6"/>
          <p:cNvSpPr>
            <a:spLocks noGrp="1"/>
          </p:cNvSpPr>
          <p:nvPr>
            <p:ph type="sldNum" sz="quarter" idx="16"/>
          </p:nvPr>
        </p:nvSpPr>
        <p:spPr/>
        <p:txBody>
          <a:bodyPr/>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7"/>
          </p:nvPr>
        </p:nvSpPr>
        <p:spPr/>
        <p:txBody>
          <a:bodyPr/>
          <a:lstStyle/>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5" name="Rectangle 4"/>
          <p:cNvSpPr>
            <a:spLocks noGrp="1"/>
          </p:cNvSpPr>
          <p:nvPr>
            <p:ph type="dt" sz="half" idx="14"/>
          </p:nvPr>
        </p:nvSpPr>
        <p:spPr/>
        <p:txBody>
          <a:bodyPr/>
          <a:lstStyle/>
          <a:p>
            <a:pPr algn="r"/>
            <a:fld id="{9668B50E-0B48-4566-8609-C51CF752A7DF}" type="datetimeFigureOut">
              <a:rPr lang="en-US" smtClean="0">
                <a:solidFill>
                  <a:schemeClr val="bg1"/>
                </a:solidFill>
              </a:rPr>
              <a:pPr algn="r"/>
              <a:t>1/8/2017</a:t>
            </a:fld>
            <a:endParaRPr lang="en-US" dirty="0"/>
          </a:p>
        </p:txBody>
      </p:sp>
      <p:sp>
        <p:nvSpPr>
          <p:cNvPr id="7" name="Rectangle 6"/>
          <p:cNvSpPr>
            <a:spLocks noGrp="1"/>
          </p:cNvSpPr>
          <p:nvPr>
            <p:ph type="sldNum" sz="quarter" idx="15"/>
          </p:nvPr>
        </p:nvSpPr>
        <p:spPr/>
        <p:txBody>
          <a:bodyPr/>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6"/>
          </p:nvPr>
        </p:nvSpPr>
        <p:spPr/>
        <p:txBody>
          <a:bodyPr/>
          <a:lstStyle/>
          <a:p>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Portrait with Caption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a:buFontTx/>
              <a:buNone/>
              <a:defRPr sz="1600" baseline="0"/>
            </a:lvl1pPr>
            <a:extLst/>
          </a:lstStyle>
          <a:p>
            <a:pPr lvl="0"/>
            <a:r>
              <a:rPr lang="en-US" dirty="0"/>
              <a:t>Click to add caption</a:t>
            </a:r>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a:buFontTx/>
              <a:buNone/>
              <a:defRPr sz="1600" baseline="0"/>
            </a:lvl1pPr>
            <a:extLst/>
          </a:lstStyle>
          <a:p>
            <a:pPr lvl="0"/>
            <a:r>
              <a:rPr lang="en-US" dirty="0"/>
              <a:t>Click to add caption</a:t>
            </a:r>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a:buFontTx/>
              <a:buNone/>
              <a:defRPr sz="1600" baseline="0"/>
            </a:lvl1pPr>
            <a:extLst/>
          </a:lstStyle>
          <a:p>
            <a:pPr lvl="0"/>
            <a:r>
              <a:rPr lang="en-US" dirty="0"/>
              <a:t>Click to add caption</a:t>
            </a:r>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a:buFontTx/>
              <a:buNone/>
              <a:defRPr sz="1600" baseline="0"/>
            </a:lvl1pPr>
            <a:extLst/>
          </a:lstStyle>
          <a:p>
            <a:pPr lvl="0"/>
            <a:r>
              <a:rPr lang="en-US" dirty="0"/>
              <a:t>Click to add caption</a:t>
            </a:r>
          </a:p>
        </p:txBody>
      </p:sp>
      <p:sp>
        <p:nvSpPr>
          <p:cNvPr id="10" name="Rectangle 9"/>
          <p:cNvSpPr>
            <a:spLocks noGrp="1"/>
          </p:cNvSpPr>
          <p:nvPr>
            <p:ph type="dt" sz="half" idx="31"/>
          </p:nvPr>
        </p:nvSpPr>
        <p:spPr/>
        <p:txBody>
          <a:bodyPr/>
          <a:lstStyle/>
          <a:p>
            <a:pPr algn="r"/>
            <a:fld id="{9668B50E-0B48-4566-8609-C51CF752A7DF}" type="datetimeFigureOut">
              <a:rPr lang="en-US" smtClean="0">
                <a:solidFill>
                  <a:schemeClr val="bg1"/>
                </a:solidFill>
              </a:rPr>
              <a:pPr algn="r"/>
              <a:t>1/8/2017</a:t>
            </a:fld>
            <a:endParaRPr lang="en-US" dirty="0"/>
          </a:p>
        </p:txBody>
      </p:sp>
      <p:sp>
        <p:nvSpPr>
          <p:cNvPr id="11" name="Rectangle 10"/>
          <p:cNvSpPr>
            <a:spLocks noGrp="1"/>
          </p:cNvSpPr>
          <p:nvPr>
            <p:ph type="sldNum" sz="quarter" idx="32"/>
          </p:nvPr>
        </p:nvSpPr>
        <p:spPr/>
        <p:txBody>
          <a:bodyPr/>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33"/>
          </p:nvPr>
        </p:nvSpPr>
        <p:spPr/>
        <p:txBody>
          <a:bodyPr/>
          <a:lstStyle/>
          <a:p>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Landscape with Caption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a:buFontTx/>
              <a:buNone/>
              <a:defRPr sz="1600" baseline="0"/>
            </a:lvl1pPr>
            <a:extLst/>
          </a:lstStyle>
          <a:p>
            <a:pPr lvl="0"/>
            <a:r>
              <a:rPr lang="en-US" dirty="0"/>
              <a:t>Click to add caption</a:t>
            </a:r>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a:buFontTx/>
              <a:buNone/>
              <a:defRPr sz="1600" baseline="0"/>
            </a:lvl1pPr>
            <a:extLst/>
          </a:lstStyle>
          <a:p>
            <a:pPr lvl="0"/>
            <a:r>
              <a:rPr lang="en-US" dirty="0"/>
              <a:t>Click to add caption</a:t>
            </a:r>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a:buFontTx/>
              <a:buNone/>
              <a:defRPr sz="1600" baseline="0"/>
            </a:lvl1pPr>
            <a:extLst/>
          </a:lstStyle>
          <a:p>
            <a:pPr lvl="0"/>
            <a:r>
              <a:rPr lang="en-US" dirty="0"/>
              <a:t>Click to add caption</a:t>
            </a:r>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a:buFontTx/>
              <a:buNone/>
              <a:defRPr sz="1600" baseline="0"/>
            </a:lvl1pPr>
            <a:extLst/>
          </a:lstStyle>
          <a:p>
            <a:pPr lvl="0"/>
            <a:r>
              <a:rPr lang="en-US" dirty="0"/>
              <a:t>Click to add caption</a:t>
            </a:r>
          </a:p>
        </p:txBody>
      </p:sp>
      <p:sp>
        <p:nvSpPr>
          <p:cNvPr id="10" name="Rectangle 9"/>
          <p:cNvSpPr>
            <a:spLocks noGrp="1"/>
          </p:cNvSpPr>
          <p:nvPr>
            <p:ph type="dt" sz="half" idx="25"/>
          </p:nvPr>
        </p:nvSpPr>
        <p:spPr/>
        <p:txBody>
          <a:bodyPr/>
          <a:lstStyle/>
          <a:p>
            <a:pPr algn="r"/>
            <a:fld id="{9668B50E-0B48-4566-8609-C51CF752A7DF}" type="datetimeFigureOut">
              <a:rPr lang="en-US" smtClean="0">
                <a:solidFill>
                  <a:schemeClr val="bg1"/>
                </a:solidFill>
              </a:rPr>
              <a:pPr algn="r"/>
              <a:t>1/8/2017</a:t>
            </a:fld>
            <a:endParaRPr lang="en-US" dirty="0"/>
          </a:p>
        </p:txBody>
      </p:sp>
      <p:sp>
        <p:nvSpPr>
          <p:cNvPr id="11" name="Rectangle 10"/>
          <p:cNvSpPr>
            <a:spLocks noGrp="1"/>
          </p:cNvSpPr>
          <p:nvPr>
            <p:ph type="sldNum" sz="quarter" idx="26"/>
          </p:nvPr>
        </p:nvSpPr>
        <p:spPr/>
        <p:txBody>
          <a:bodyPr/>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27"/>
          </p:nvPr>
        </p:nvSpPr>
        <p:spPr/>
        <p:txBody>
          <a:bodyPr/>
          <a:lstStyle/>
          <a:p>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Up Portrait with Large Caption">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a:buFontTx/>
              <a:buNone/>
              <a:defRPr sz="2800" baseline="0"/>
            </a:lvl1pPr>
            <a:extLst/>
          </a:lstStyle>
          <a:p>
            <a:pPr lvl="0"/>
            <a:r>
              <a:rPr lang="en-US" dirty="0"/>
              <a:t>Click to add caption</a:t>
            </a:r>
          </a:p>
        </p:txBody>
      </p:sp>
      <p:sp>
        <p:nvSpPr>
          <p:cNvPr id="7" name="Rectangle 6"/>
          <p:cNvSpPr>
            <a:spLocks noGrp="1"/>
          </p:cNvSpPr>
          <p:nvPr>
            <p:ph type="dt" sz="half" idx="33"/>
          </p:nvPr>
        </p:nvSpPr>
        <p:spPr/>
        <p:txBody>
          <a:bodyPr/>
          <a:lstStyle/>
          <a:p>
            <a:pPr algn="r"/>
            <a:fld id="{9668B50E-0B48-4566-8609-C51CF752A7DF}" type="datetimeFigureOut">
              <a:rPr lang="en-US" smtClean="0">
                <a:solidFill>
                  <a:schemeClr val="bg1"/>
                </a:solidFill>
              </a:rPr>
              <a:pPr algn="r"/>
              <a:t>1/8/2017</a:t>
            </a:fld>
            <a:endParaRPr lang="en-US" dirty="0"/>
          </a:p>
        </p:txBody>
      </p:sp>
      <p:sp>
        <p:nvSpPr>
          <p:cNvPr id="8" name="Rectangle 7"/>
          <p:cNvSpPr>
            <a:spLocks noGrp="1"/>
          </p:cNvSpPr>
          <p:nvPr>
            <p:ph type="sldNum" sz="quarter" idx="34"/>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5"/>
          </p:nvPr>
        </p:nvSpPr>
        <p:spPr/>
        <p:txBody>
          <a:bodyPr/>
          <a:lstStyle/>
          <a:p>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Up: 1 Portrait with 3 Landscap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6" name="Rectangle 5"/>
          <p:cNvSpPr>
            <a:spLocks noGrp="1"/>
          </p:cNvSpPr>
          <p:nvPr>
            <p:ph type="dt" sz="half" idx="24"/>
          </p:nvPr>
        </p:nvSpPr>
        <p:spPr/>
        <p:txBody>
          <a:bodyPr/>
          <a:lstStyle/>
          <a:p>
            <a:pPr algn="r"/>
            <a:fld id="{9668B50E-0B48-4566-8609-C51CF752A7DF}" type="datetimeFigureOut">
              <a:rPr lang="en-US" smtClean="0">
                <a:solidFill>
                  <a:schemeClr val="bg1"/>
                </a:solidFill>
              </a:rPr>
              <a:pPr algn="r"/>
              <a:t>1/8/2017</a:t>
            </a:fld>
            <a:endParaRPr lang="en-US" dirty="0"/>
          </a:p>
        </p:txBody>
      </p:sp>
      <p:sp>
        <p:nvSpPr>
          <p:cNvPr id="7" name="Rectangle 6"/>
          <p:cNvSpPr>
            <a:spLocks noGrp="1"/>
          </p:cNvSpPr>
          <p:nvPr>
            <p:ph type="sldNum" sz="quarter" idx="25"/>
          </p:nvPr>
        </p:nvSpPr>
        <p:spPr/>
        <p:txBody>
          <a:bodyPr/>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26"/>
          </p:nvPr>
        </p:nvSpPr>
        <p:spPr/>
        <p:txBody>
          <a:bodyPr/>
          <a:lstStyle/>
          <a:p>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7" name="Rectangle 6"/>
          <p:cNvSpPr>
            <a:spLocks noGrp="1"/>
          </p:cNvSpPr>
          <p:nvPr>
            <p:ph type="dt" sz="half" idx="29"/>
          </p:nvPr>
        </p:nvSpPr>
        <p:spPr/>
        <p:txBody>
          <a:bodyPr/>
          <a:lstStyle/>
          <a:p>
            <a:pPr algn="r"/>
            <a:fld id="{9668B50E-0B48-4566-8609-C51CF752A7DF}" type="datetimeFigureOut">
              <a:rPr lang="en-US" smtClean="0">
                <a:solidFill>
                  <a:schemeClr val="bg1"/>
                </a:solidFill>
              </a:rPr>
              <a:pPr algn="r"/>
              <a:t>1/8/2017</a:t>
            </a:fld>
            <a:endParaRPr lang="en-US" dirty="0"/>
          </a:p>
        </p:txBody>
      </p:sp>
      <p:sp>
        <p:nvSpPr>
          <p:cNvPr id="8" name="Rectangle 7"/>
          <p:cNvSpPr>
            <a:spLocks noGrp="1"/>
          </p:cNvSpPr>
          <p:nvPr>
            <p:ph type="sldNum" sz="quarter" idx="30"/>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1"/>
          </p:nvPr>
        </p:nvSpPr>
        <p:spPr/>
        <p:txBody>
          <a:bodyPr/>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Up: 2 Landscape with 3 Portrait">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8" name="Rectangle 7"/>
          <p:cNvSpPr>
            <a:spLocks noGrp="1"/>
          </p:cNvSpPr>
          <p:nvPr>
            <p:ph type="dt" sz="half" idx="31"/>
          </p:nvPr>
        </p:nvSpPr>
        <p:spPr/>
        <p:txBody>
          <a:bodyPr/>
          <a:lstStyle/>
          <a:p>
            <a:pPr algn="r"/>
            <a:fld id="{9668B50E-0B48-4566-8609-C51CF752A7DF}" type="datetimeFigureOut">
              <a:rPr lang="en-US" smtClean="0">
                <a:solidFill>
                  <a:schemeClr val="bg1"/>
                </a:solidFill>
              </a:rPr>
              <a:pPr algn="r"/>
              <a:t>1/8/2017</a:t>
            </a:fld>
            <a:endParaRPr lang="en-US" dirty="0"/>
          </a:p>
        </p:txBody>
      </p:sp>
      <p:sp>
        <p:nvSpPr>
          <p:cNvPr id="10" name="Rectangle 9"/>
          <p:cNvSpPr>
            <a:spLocks noGrp="1"/>
          </p:cNvSpPr>
          <p:nvPr>
            <p:ph type="sldNum" sz="quarter" idx="32"/>
          </p:nvPr>
        </p:nvSpPr>
        <p:spPr/>
        <p:txBody>
          <a:bodyPr/>
          <a:lstStyle/>
          <a:p>
            <a:fld id="{8A4431D5-1B33-458B-8AFD-CECCB0FA18CB}" type="slidenum">
              <a:rPr lang="en-US" smtClean="0">
                <a:solidFill>
                  <a:srgbClr val="FFFFFF"/>
                </a:solidFill>
              </a:rPr>
              <a:pPr/>
              <a:t>‹#›</a:t>
            </a:fld>
            <a:endParaRPr lang="en-US" dirty="0"/>
          </a:p>
        </p:txBody>
      </p:sp>
      <p:sp>
        <p:nvSpPr>
          <p:cNvPr id="11" name="Rectangle 10"/>
          <p:cNvSpPr>
            <a:spLocks noGrp="1"/>
          </p:cNvSpPr>
          <p:nvPr>
            <p:ph type="ftr" sz="quarter" idx="33"/>
          </p:nvPr>
        </p:nvSpPr>
        <p:spPr/>
        <p:txBody>
          <a:bodyPr/>
          <a:lstStyle/>
          <a:p>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a:t>Drag picture to placeholder or click icon to add</a:t>
            </a:r>
            <a:endParaRPr lang="en-US" sz="2400" i="0" dirty="0"/>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a:buFontTx/>
              <a:buNone/>
              <a:defRPr sz="2000" i="0"/>
            </a:lvl1pPr>
            <a:extLst/>
          </a:lstStyle>
          <a:p>
            <a:pPr lvl="0"/>
            <a:r>
              <a:rPr lang="en-US" dirty="0"/>
              <a:t>Click to add caption</a:t>
            </a:r>
          </a:p>
        </p:txBody>
      </p:sp>
      <p:sp>
        <p:nvSpPr>
          <p:cNvPr id="8" name="Rectangle 7"/>
          <p:cNvSpPr>
            <a:spLocks noGrp="1"/>
          </p:cNvSpPr>
          <p:nvPr>
            <p:ph type="dt" sz="half" idx="16"/>
          </p:nvPr>
        </p:nvSpPr>
        <p:spPr/>
        <p:txBody>
          <a:bodyPr/>
          <a:lstStyle/>
          <a:p>
            <a:pPr algn="r"/>
            <a:fld id="{9668B50E-0B48-4566-8609-C51CF752A7DF}" type="datetimeFigureOut">
              <a:rPr lang="en-US" smtClean="0">
                <a:solidFill>
                  <a:schemeClr val="bg1"/>
                </a:solidFill>
              </a:rPr>
              <a:pPr algn="r"/>
              <a:t>1/8/2017</a:t>
            </a:fld>
            <a:endParaRPr lang="en-US" dirty="0"/>
          </a:p>
        </p:txBody>
      </p:sp>
      <p:sp>
        <p:nvSpPr>
          <p:cNvPr id="9" name="Rectangle 8"/>
          <p:cNvSpPr>
            <a:spLocks noGrp="1"/>
          </p:cNvSpPr>
          <p:nvPr>
            <p:ph type="sldNum" sz="quarter" idx="17"/>
          </p:nvPr>
        </p:nvSpPr>
        <p:spPr/>
        <p:txBody>
          <a:bodyPr/>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18"/>
          </p:nvPr>
        </p:nvSpPr>
        <p:spPr/>
        <p:txBody>
          <a:bodyPr/>
          <a:lstStyle/>
          <a:p>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2"/>
                </a:solidFill>
                <a:latin typeface="+mn-lt"/>
                <a:ea typeface="+mn-ea"/>
                <a:cs typeface="+mn-cs"/>
              </a:defRPr>
            </a:lvl1pPr>
            <a:extLst/>
          </a:lstStyle>
          <a:p>
            <a:pPr marL="0" marR="0" indent="1588" algn="ctr" rtl="0" latinLnBrk="0">
              <a:spcBef>
                <a:spcPct val="20000"/>
              </a:spcBef>
              <a:buFontTx/>
              <a:buNone/>
            </a:pPr>
            <a:r>
              <a:rPr lang="en-US" sz="2400" i="0"/>
              <a:t>Drag picture to placeholder or click icon to add</a:t>
            </a:r>
            <a:endParaRPr lang="en-US" sz="2400" i="0" dirty="0"/>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a:t>Drag picture to placeholder or click icon to add</a:t>
            </a:r>
            <a:endParaRPr lang="en-US" sz="2400" i="0" dirty="0"/>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2000" i="0"/>
            </a:lvl1pPr>
            <a:extLst/>
          </a:lstStyle>
          <a:p>
            <a:pPr lvl="0"/>
            <a:r>
              <a:rPr lang="en-US" dirty="0"/>
              <a:t>Click to add caption</a:t>
            </a:r>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2000" i="0"/>
            </a:lvl1pPr>
            <a:extLst/>
          </a:lstStyle>
          <a:p>
            <a:pPr lvl="0"/>
            <a:r>
              <a:rPr lang="en-US" dirty="0"/>
              <a:t>Click to add caption</a:t>
            </a:r>
          </a:p>
        </p:txBody>
      </p:sp>
      <p:sp>
        <p:nvSpPr>
          <p:cNvPr id="10" name="Rectangle 9"/>
          <p:cNvSpPr>
            <a:spLocks noGrp="1"/>
          </p:cNvSpPr>
          <p:nvPr>
            <p:ph type="dt" sz="half" idx="17"/>
          </p:nvPr>
        </p:nvSpPr>
        <p:spPr/>
        <p:txBody>
          <a:bodyPr/>
          <a:lstStyle/>
          <a:p>
            <a:pPr algn="r"/>
            <a:fld id="{9668B50E-0B48-4566-8609-C51CF752A7DF}" type="datetimeFigureOut">
              <a:rPr lang="en-US" smtClean="0">
                <a:solidFill>
                  <a:schemeClr val="bg1"/>
                </a:solidFill>
              </a:rPr>
              <a:pPr algn="r"/>
              <a:t>1/8/2017</a:t>
            </a:fld>
            <a:endParaRPr lang="en-US" dirty="0"/>
          </a:p>
        </p:txBody>
      </p:sp>
      <p:sp>
        <p:nvSpPr>
          <p:cNvPr id="11" name="Rectangle 10"/>
          <p:cNvSpPr>
            <a:spLocks noGrp="1"/>
          </p:cNvSpPr>
          <p:nvPr>
            <p:ph type="sldNum" sz="quarter" idx="18"/>
          </p:nvPr>
        </p:nvSpPr>
        <p:spPr/>
        <p:txBody>
          <a:bodyPr/>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9"/>
          </p:nvPr>
        </p:nvSpPr>
        <p:spPr/>
        <p:txBody>
          <a:bodyPr/>
          <a:lstStyle/>
          <a:p>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dirty="0"/>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a:buFontTx/>
              <a:buNone/>
              <a:defRPr sz="2400" i="0" baseline="0"/>
            </a:lvl1pPr>
            <a:extLst/>
          </a:lstStyle>
          <a:p>
            <a:pPr lvl="0"/>
            <a:r>
              <a:rPr lang="en-US" dirty="0"/>
              <a:t>Click to add caption</a:t>
            </a:r>
          </a:p>
        </p:txBody>
      </p:sp>
      <p:sp>
        <p:nvSpPr>
          <p:cNvPr id="7" name="Rectangle 6"/>
          <p:cNvSpPr>
            <a:spLocks noGrp="1"/>
          </p:cNvSpPr>
          <p:nvPr>
            <p:ph type="dt" sz="half" idx="12"/>
          </p:nvPr>
        </p:nvSpPr>
        <p:spPr/>
        <p:txBody>
          <a:bodyPr/>
          <a:lstStyle/>
          <a:p>
            <a:pPr algn="r"/>
            <a:fld id="{9668B50E-0B48-4566-8609-C51CF752A7DF}" type="datetimeFigureOut">
              <a:rPr lang="en-US" smtClean="0">
                <a:solidFill>
                  <a:schemeClr val="bg1"/>
                </a:solidFill>
              </a:rPr>
              <a:pPr algn="r"/>
              <a:t>1/8/2017</a:t>
            </a:fld>
            <a:endParaRPr lang="en-US" dirty="0"/>
          </a:p>
        </p:txBody>
      </p:sp>
      <p:sp>
        <p:nvSpPr>
          <p:cNvPr id="8" name="Rectangle 7"/>
          <p:cNvSpPr>
            <a:spLocks noGrp="1"/>
          </p:cNvSpPr>
          <p:nvPr>
            <p:ph type="sldNum" sz="quarter" idx="13"/>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with Caption">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a:buFontTx/>
              <a:buNone/>
              <a:defRPr sz="2000" i="0"/>
            </a:lvl1pPr>
            <a:extLst/>
          </a:lstStyle>
          <a:p>
            <a:pPr lvl="0"/>
            <a:r>
              <a:rPr lang="en-US" dirty="0"/>
              <a:t>Click to add caption</a:t>
            </a:r>
          </a:p>
        </p:txBody>
      </p:sp>
      <p:sp>
        <p:nvSpPr>
          <p:cNvPr id="8" name="Rectangle 7"/>
          <p:cNvSpPr>
            <a:spLocks noGrp="1"/>
          </p:cNvSpPr>
          <p:nvPr>
            <p:ph type="dt" sz="half" idx="32"/>
          </p:nvPr>
        </p:nvSpPr>
        <p:spPr/>
        <p:txBody>
          <a:bodyPr/>
          <a:lstStyle/>
          <a:p>
            <a:pPr algn="r"/>
            <a:fld id="{9668B50E-0B48-4566-8609-C51CF752A7DF}" type="datetimeFigureOut">
              <a:rPr lang="en-US" smtClean="0">
                <a:solidFill>
                  <a:schemeClr val="bg1"/>
                </a:solidFill>
              </a:rPr>
              <a:pPr algn="r"/>
              <a:t>1/8/2017</a:t>
            </a:fld>
            <a:endParaRPr lang="en-US" dirty="0"/>
          </a:p>
        </p:txBody>
      </p:sp>
      <p:sp>
        <p:nvSpPr>
          <p:cNvPr id="9" name="Rectangle 8"/>
          <p:cNvSpPr>
            <a:spLocks noGrp="1"/>
          </p:cNvSpPr>
          <p:nvPr>
            <p:ph type="sldNum" sz="quarter" idx="33"/>
          </p:nvPr>
        </p:nvSpPr>
        <p:spPr/>
        <p:txBody>
          <a:bodyPr/>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34"/>
          </p:nvPr>
        </p:nvSpPr>
        <p:spPr/>
        <p:txBody>
          <a:bodyPr/>
          <a:lstStyle/>
          <a:p>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68B50E-0B48-4566-8609-C51CF752A7DF}" type="datetimeFigureOut">
              <a:rPr lang="en-US" smtClean="0"/>
              <a:pPr/>
              <a:t>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4431D5-1B33-458B-8AFD-CECCB0FA18CB}"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8B50E-0B48-4566-8609-C51CF752A7DF}" type="datetimeFigureOut">
              <a:rPr lang="en-US" smtClean="0"/>
              <a:pPr/>
              <a:t>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4431D5-1B33-458B-8AFD-CECCB0FA18C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a:buFontTx/>
              <a:buNone/>
              <a:defRPr sz="2000" i="0"/>
            </a:lvl1pPr>
            <a:extLst/>
          </a:lstStyle>
          <a:p>
            <a:pPr lvl="0"/>
            <a:r>
              <a:rPr lang="en-US" dirty="0"/>
              <a:t>Click to add caption</a:t>
            </a:r>
          </a:p>
        </p:txBody>
      </p:sp>
      <p:sp>
        <p:nvSpPr>
          <p:cNvPr id="7" name="Rectangle 6"/>
          <p:cNvSpPr>
            <a:spLocks noGrp="1"/>
          </p:cNvSpPr>
          <p:nvPr>
            <p:ph type="dt" sz="half" idx="12"/>
          </p:nvPr>
        </p:nvSpPr>
        <p:spPr/>
        <p:txBody>
          <a:bodyPr/>
          <a:lstStyle/>
          <a:p>
            <a:pPr algn="r"/>
            <a:fld id="{9668B50E-0B48-4566-8609-C51CF752A7DF}" type="datetimeFigureOut">
              <a:rPr lang="en-US" smtClean="0">
                <a:solidFill>
                  <a:schemeClr val="bg1"/>
                </a:solidFill>
              </a:rPr>
              <a:pPr algn="r"/>
              <a:t>1/8/2017</a:t>
            </a:fld>
            <a:endParaRPr lang="en-US" dirty="0"/>
          </a:p>
        </p:txBody>
      </p:sp>
      <p:sp>
        <p:nvSpPr>
          <p:cNvPr id="8" name="Rectangle 7"/>
          <p:cNvSpPr>
            <a:spLocks noGrp="1"/>
          </p:cNvSpPr>
          <p:nvPr>
            <p:ph type="sldNum" sz="quarter" idx="13"/>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ndscape Fullscree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p>
            <a:pPr marL="0" marR="0" indent="0" algn="ctr">
              <a:buFontTx/>
              <a:buNone/>
            </a:pPr>
            <a:r>
              <a:rPr lang="en-US" i="0" dirty="0"/>
              <a:t>Click icon to add full page picture</a:t>
            </a:r>
            <a:endParaRPr lang="en-US" i="0" baseline="0" dirty="0"/>
          </a:p>
        </p:txBody>
      </p:sp>
      <p:sp>
        <p:nvSpPr>
          <p:cNvPr id="6" name="Rectangle 5"/>
          <p:cNvSpPr>
            <a:spLocks noGrp="1"/>
          </p:cNvSpPr>
          <p:nvPr>
            <p:ph type="dt" sz="half" idx="11"/>
          </p:nvPr>
        </p:nvSpPr>
        <p:spPr/>
        <p:txBody>
          <a:bodyPr/>
          <a:lstStyle/>
          <a:p>
            <a:pPr algn="r"/>
            <a:fld id="{9668B50E-0B48-4566-8609-C51CF752A7DF}" type="datetimeFigureOut">
              <a:rPr lang="en-US" smtClean="0">
                <a:solidFill>
                  <a:schemeClr val="bg1"/>
                </a:solidFill>
              </a:rPr>
              <a:pPr algn="r"/>
              <a:t>1/8/2017</a:t>
            </a:fld>
            <a:endParaRPr lang="en-US" dirty="0"/>
          </a:p>
        </p:txBody>
      </p:sp>
      <p:sp>
        <p:nvSpPr>
          <p:cNvPr id="7" name="Rectangle 6"/>
          <p:cNvSpPr>
            <a:spLocks noGrp="1"/>
          </p:cNvSpPr>
          <p:nvPr>
            <p:ph type="sldNum" sz="quarter" idx="12"/>
          </p:nvPr>
        </p:nvSpPr>
        <p:spPr/>
        <p:txBody>
          <a:bodyPr/>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3"/>
          </p:nvPr>
        </p:nvSpPr>
        <p:spPr/>
        <p:txBody>
          <a:bodyPr/>
          <a:lstStyle/>
          <a:p>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lbum Section">
    <p:spTree>
      <p:nvGrpSpPr>
        <p:cNvPr id="1" name=""/>
        <p:cNvGrpSpPr/>
        <p:nvPr/>
      </p:nvGrpSpPr>
      <p:grpSpPr>
        <a:xfrm>
          <a:off x="0" y="0"/>
          <a:ext cx="0" cy="0"/>
          <a:chOff x="0" y="0"/>
          <a:chExt cx="0" cy="0"/>
        </a:xfrm>
      </p:grpSpPr>
      <p:sp>
        <p:nvSpPr>
          <p:cNvPr id="15" name="Rectangle 14"/>
          <p:cNvSpPr/>
          <p:nvPr userDrawn="1"/>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3" name="Rectangle 22"/>
          <p:cNvSpPr/>
          <p:nvPr userDrawn="1"/>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7" name="Rectangle 16"/>
          <p:cNvSpPr/>
          <p:nvPr/>
        </p:nvSpPr>
        <p:spPr>
          <a:xfrm rot="10800000" flipV="1">
            <a:off x="435429"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2" name="Rectangle 21"/>
          <p:cNvSpPr/>
          <p:nvPr userDrawn="1"/>
        </p:nvSpPr>
        <p:spPr>
          <a:xfrm>
            <a:off x="435429"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6" name="Text Placeholder 5"/>
          <p:cNvSpPr>
            <a:spLocks noGrp="1"/>
          </p:cNvSpPr>
          <p:nvPr>
            <p:ph type="body" sz="quarter" idx="16" hasCustomPrompt="1"/>
          </p:nvPr>
        </p:nvSpPr>
        <p:spPr>
          <a:xfrm>
            <a:off x="435429" y="5791200"/>
            <a:ext cx="7086600" cy="381000"/>
          </a:xfrm>
          <a:solidFill>
            <a:schemeClr val="accent3"/>
          </a:solidFill>
        </p:spPr>
        <p:txBody>
          <a:bodyPr vert="horz" anchor="ctr"/>
          <a:lstStyle>
            <a:lvl1pPr marL="0" indent="0" algn="l">
              <a:buFontTx/>
              <a:buNone/>
              <a:defRPr sz="1200">
                <a:solidFill>
                  <a:srgbClr val="FFFFFF"/>
                </a:solidFill>
              </a:defRPr>
            </a:lvl1pPr>
            <a:extLst/>
          </a:lstStyle>
          <a:p>
            <a:pPr lvl="0"/>
            <a:r>
              <a:rPr lang="en-US" dirty="0"/>
              <a:t>Click to add subtitle</a:t>
            </a:r>
          </a:p>
        </p:txBody>
      </p:sp>
      <p:sp>
        <p:nvSpPr>
          <p:cNvPr id="19" name="Text Placeholder 18"/>
          <p:cNvSpPr>
            <a:spLocks noGrp="1"/>
          </p:cNvSpPr>
          <p:nvPr>
            <p:ph type="body" sz="quarter" idx="17" hasCustomPrompt="1"/>
          </p:nvPr>
        </p:nvSpPr>
        <p:spPr>
          <a:xfrm>
            <a:off x="435429" y="4495800"/>
            <a:ext cx="7086600" cy="1295400"/>
          </a:xfrm>
          <a:solidFill>
            <a:schemeClr val="accent6"/>
          </a:solidFill>
        </p:spPr>
        <p:txBody>
          <a:bodyPr vert="horz" anchor="ctr"/>
          <a:lstStyle>
            <a:lvl1pPr marL="0" indent="0" algn="l">
              <a:buFontTx/>
              <a:buNone/>
              <a:defRPr sz="3200">
                <a:solidFill>
                  <a:srgbClr val="FFFFFF"/>
                </a:solidFill>
              </a:defRPr>
            </a:lvl1pPr>
            <a:extLst/>
          </a:lstStyle>
          <a:p>
            <a:pPr lvl="0"/>
            <a:r>
              <a:rPr lang="en-US" dirty="0"/>
              <a:t>Click to add section title</a:t>
            </a:r>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8" name="Rectangle 17"/>
          <p:cNvSpPr>
            <a:spLocks noGrp="1"/>
          </p:cNvSpPr>
          <p:nvPr>
            <p:ph type="dt" sz="half" idx="20"/>
          </p:nvPr>
        </p:nvSpPr>
        <p:spPr/>
        <p:txBody>
          <a:bodyPr/>
          <a:lstStyle/>
          <a:p>
            <a:pPr algn="r"/>
            <a:fld id="{9668B50E-0B48-4566-8609-C51CF752A7DF}" type="datetimeFigureOut">
              <a:rPr lang="en-US" smtClean="0">
                <a:solidFill>
                  <a:schemeClr val="bg1"/>
                </a:solidFill>
              </a:rPr>
              <a:pPr algn="r"/>
              <a:t>1/8/2017</a:t>
            </a:fld>
            <a:endParaRPr lang="en-US" dirty="0"/>
          </a:p>
        </p:txBody>
      </p:sp>
      <p:sp>
        <p:nvSpPr>
          <p:cNvPr id="20" name="Rectangle 19"/>
          <p:cNvSpPr>
            <a:spLocks noGrp="1"/>
          </p:cNvSpPr>
          <p:nvPr>
            <p:ph type="sldNum" sz="quarter" idx="21"/>
          </p:nvPr>
        </p:nvSpPr>
        <p:spPr/>
        <p:txBody>
          <a:bodyPr/>
          <a:lstStyle/>
          <a:p>
            <a:fld id="{8A4431D5-1B33-458B-8AFD-CECCB0FA18CB}" type="slidenum">
              <a:rPr lang="en-US" smtClean="0">
                <a:solidFill>
                  <a:srgbClr val="FFFFFF"/>
                </a:solidFill>
              </a:rPr>
              <a:pPr/>
              <a:t>‹#›</a:t>
            </a:fld>
            <a:endParaRPr lang="en-US" dirty="0"/>
          </a:p>
        </p:txBody>
      </p:sp>
      <p:sp>
        <p:nvSpPr>
          <p:cNvPr id="21" name="Rectangle 20"/>
          <p:cNvSpPr>
            <a:spLocks noGrp="1"/>
          </p:cNvSpPr>
          <p:nvPr>
            <p:ph type="ftr" sz="quarter" idx="22"/>
          </p:nvPr>
        </p:nvSpPr>
        <p:spPr/>
        <p:txBody>
          <a:bodyPr/>
          <a:lstStyle/>
          <a:p>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a:buFontTx/>
              <a:buNone/>
              <a:defRPr sz="1800" baseline="0"/>
            </a:lvl1pPr>
            <a:extLst/>
          </a:lstStyle>
          <a:p>
            <a:pPr lvl="0"/>
            <a:r>
              <a:rPr lang="en-US" dirty="0"/>
              <a:t>Click to add caption</a:t>
            </a:r>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a:buFontTx/>
              <a:buNone/>
              <a:defRPr sz="1800" baseline="0"/>
            </a:lvl1pPr>
            <a:extLst/>
          </a:lstStyle>
          <a:p>
            <a:pPr lvl="0"/>
            <a:r>
              <a:rPr lang="en-US" dirty="0"/>
              <a:t>Click to add caption</a:t>
            </a:r>
          </a:p>
        </p:txBody>
      </p:sp>
      <p:sp>
        <p:nvSpPr>
          <p:cNvPr id="6" name="Rectangle 5"/>
          <p:cNvSpPr>
            <a:spLocks noGrp="1"/>
          </p:cNvSpPr>
          <p:nvPr>
            <p:ph type="dt" sz="half" idx="16"/>
          </p:nvPr>
        </p:nvSpPr>
        <p:spPr/>
        <p:txBody>
          <a:bodyPr/>
          <a:lstStyle/>
          <a:p>
            <a:pPr algn="r"/>
            <a:fld id="{9668B50E-0B48-4566-8609-C51CF752A7DF}" type="datetimeFigureOut">
              <a:rPr lang="en-US" smtClean="0">
                <a:solidFill>
                  <a:schemeClr val="bg1"/>
                </a:solidFill>
              </a:rPr>
              <a:pPr algn="r"/>
              <a:t>1/8/2017</a:t>
            </a:fld>
            <a:endParaRPr lang="en-US" dirty="0"/>
          </a:p>
        </p:txBody>
      </p:sp>
      <p:sp>
        <p:nvSpPr>
          <p:cNvPr id="7" name="Rectangle 6"/>
          <p:cNvSpPr>
            <a:spLocks noGrp="1"/>
          </p:cNvSpPr>
          <p:nvPr>
            <p:ph type="sldNum" sz="quarter" idx="17"/>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8"/>
          </p:nvPr>
        </p:nvSpPr>
        <p:spPr/>
        <p:txBody>
          <a:bodyPr/>
          <a:lstStyle/>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a:buFontTx/>
              <a:buNone/>
              <a:defRPr sz="1800" baseline="0"/>
            </a:lvl1pPr>
            <a:extLst/>
          </a:lstStyle>
          <a:p>
            <a:pPr lvl="0"/>
            <a:r>
              <a:rPr lang="en-US" dirty="0"/>
              <a:t>Click to add caption</a:t>
            </a:r>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a:buFontTx/>
              <a:buNone/>
              <a:defRPr sz="1800" baseline="0"/>
            </a:lvl1pPr>
            <a:extLst/>
          </a:lstStyle>
          <a:p>
            <a:pPr lvl="0"/>
            <a:r>
              <a:rPr lang="en-US" dirty="0"/>
              <a:t>Click to add caption</a:t>
            </a:r>
          </a:p>
        </p:txBody>
      </p:sp>
      <p:sp>
        <p:nvSpPr>
          <p:cNvPr id="6" name="Rectangle 5"/>
          <p:cNvSpPr>
            <a:spLocks noGrp="1"/>
          </p:cNvSpPr>
          <p:nvPr>
            <p:ph type="dt" sz="half" idx="18"/>
          </p:nvPr>
        </p:nvSpPr>
        <p:spPr/>
        <p:txBody>
          <a:bodyPr/>
          <a:lstStyle/>
          <a:p>
            <a:pPr algn="r"/>
            <a:fld id="{9668B50E-0B48-4566-8609-C51CF752A7DF}" type="datetimeFigureOut">
              <a:rPr lang="en-US" smtClean="0">
                <a:solidFill>
                  <a:schemeClr val="bg1"/>
                </a:solidFill>
              </a:rPr>
              <a:pPr algn="r"/>
              <a:t>1/8/2017</a:t>
            </a:fld>
            <a:endParaRPr lang="en-US" dirty="0"/>
          </a:p>
        </p:txBody>
      </p:sp>
      <p:sp>
        <p:nvSpPr>
          <p:cNvPr id="7" name="Rectangle 6"/>
          <p:cNvSpPr>
            <a:spLocks noGrp="1"/>
          </p:cNvSpPr>
          <p:nvPr>
            <p:ph type="sldNum" sz="quarter" idx="19"/>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20"/>
          </p:nvPr>
        </p:nvSpPr>
        <p:spPr/>
        <p:txBody>
          <a:bodyPr/>
          <a:lstStyle/>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a:buFontTx/>
              <a:buNone/>
              <a:defRPr sz="2000" i="0"/>
            </a:lvl1pPr>
            <a:extLst/>
          </a:lstStyle>
          <a:p>
            <a:pPr lvl="0"/>
            <a:r>
              <a:rPr lang="en-US" dirty="0"/>
              <a:t>Click to add caption</a:t>
            </a:r>
          </a:p>
        </p:txBody>
      </p:sp>
      <p:sp>
        <p:nvSpPr>
          <p:cNvPr id="5" name="Rectangle 4"/>
          <p:cNvSpPr>
            <a:spLocks noGrp="1"/>
          </p:cNvSpPr>
          <p:nvPr>
            <p:ph type="dt" sz="half" idx="14"/>
          </p:nvPr>
        </p:nvSpPr>
        <p:spPr/>
        <p:txBody>
          <a:bodyPr/>
          <a:lstStyle/>
          <a:p>
            <a:pPr algn="r"/>
            <a:fld id="{9668B50E-0B48-4566-8609-C51CF752A7DF}" type="datetimeFigureOut">
              <a:rPr lang="en-US" smtClean="0">
                <a:solidFill>
                  <a:schemeClr val="bg1"/>
                </a:solidFill>
              </a:rPr>
              <a:pPr algn="r"/>
              <a:t>1/8/2017</a:t>
            </a:fld>
            <a:endParaRPr lang="en-US" dirty="0"/>
          </a:p>
        </p:txBody>
      </p:sp>
      <p:sp>
        <p:nvSpPr>
          <p:cNvPr id="6" name="Rectangle 5"/>
          <p:cNvSpPr>
            <a:spLocks noGrp="1"/>
          </p:cNvSpPr>
          <p:nvPr>
            <p:ph type="sldNum" sz="quarter" idx="15"/>
          </p:nvPr>
        </p:nvSpPr>
        <p:spPr/>
        <p:txBody>
          <a:bodyPr/>
          <a:lstStyle/>
          <a:p>
            <a:fld id="{8A4431D5-1B33-458B-8AFD-CECCB0FA18CB}" type="slidenum">
              <a:rPr lang="en-US" smtClean="0">
                <a:solidFill>
                  <a:srgbClr val="FFFFFF"/>
                </a:solidFill>
              </a:rPr>
              <a:pPr/>
              <a:t>‹#›</a:t>
            </a:fld>
            <a:endParaRPr lang="en-US" dirty="0"/>
          </a:p>
        </p:txBody>
      </p:sp>
      <p:sp>
        <p:nvSpPr>
          <p:cNvPr id="7" name="Rectangle 6"/>
          <p:cNvSpPr>
            <a:spLocks noGrp="1"/>
          </p:cNvSpPr>
          <p:nvPr>
            <p:ph type="ftr" sz="quarter" idx="16"/>
          </p:nvPr>
        </p:nvSpPr>
        <p:spPr/>
        <p:txBody>
          <a:bodyPr/>
          <a:lstStyle/>
          <a:p>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a:buFontTx/>
              <a:buNone/>
              <a:defRPr sz="2000" baseline="0"/>
            </a:lvl1pPr>
            <a:extLst/>
          </a:lstStyle>
          <a:p>
            <a:pPr lvl="0"/>
            <a:r>
              <a:rPr lang="en-US" dirty="0"/>
              <a:t>Click to add caption</a:t>
            </a:r>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a:buFontTx/>
              <a:buNone/>
              <a:defRPr sz="2000" baseline="0"/>
            </a:lvl1pPr>
            <a:extLst/>
          </a:lstStyle>
          <a:p>
            <a:pPr lvl="0"/>
            <a:r>
              <a:rPr lang="en-US" dirty="0"/>
              <a:t>Click to add caption</a:t>
            </a:r>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a:buFontTx/>
              <a:buNone/>
              <a:defRPr sz="2000" baseline="0"/>
            </a:lvl1pPr>
            <a:extLst/>
          </a:lstStyle>
          <a:p>
            <a:pPr lvl="0"/>
            <a:r>
              <a:rPr lang="en-US" dirty="0"/>
              <a:t>Click to add caption</a:t>
            </a:r>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Rectangle 8"/>
          <p:cNvSpPr>
            <a:spLocks noGrp="1"/>
          </p:cNvSpPr>
          <p:nvPr>
            <p:ph type="dt" sz="half" idx="16"/>
          </p:nvPr>
        </p:nvSpPr>
        <p:spPr/>
        <p:txBody>
          <a:bodyPr/>
          <a:lstStyle/>
          <a:p>
            <a:pPr algn="r"/>
            <a:fld id="{9668B50E-0B48-4566-8609-C51CF752A7DF}" type="datetimeFigureOut">
              <a:rPr lang="en-US" smtClean="0">
                <a:solidFill>
                  <a:schemeClr val="bg1"/>
                </a:solidFill>
              </a:rPr>
              <a:pPr algn="r"/>
              <a:t>1/8/2017</a:t>
            </a:fld>
            <a:endParaRPr lang="en-US" dirty="0"/>
          </a:p>
        </p:txBody>
      </p:sp>
      <p:sp>
        <p:nvSpPr>
          <p:cNvPr id="11" name="Rectangle 10"/>
          <p:cNvSpPr>
            <a:spLocks noGrp="1"/>
          </p:cNvSpPr>
          <p:nvPr>
            <p:ph type="sldNum" sz="quarter" idx="17"/>
          </p:nvPr>
        </p:nvSpPr>
        <p:spPr/>
        <p:txBody>
          <a:bodyPr/>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8"/>
          </p:nvPr>
        </p:nvSpPr>
        <p:spPr/>
        <p:txBody>
          <a:bodyPr/>
          <a:lstStyle/>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a:defRPr sz="1200">
                <a:solidFill>
                  <a:schemeClr val="bg1"/>
                </a:solidFill>
              </a:defRPr>
            </a:lvl1pPr>
            <a:extLst/>
          </a:lstStyle>
          <a:p>
            <a:pPr algn="r"/>
            <a:fld id="{9668B50E-0B48-4566-8609-C51CF752A7DF}" type="datetimeFigureOut">
              <a:rPr lang="en-US" smtClean="0">
                <a:solidFill>
                  <a:schemeClr val="bg1"/>
                </a:solidFill>
              </a:rPr>
              <a:pPr algn="r"/>
              <a:t>1/8/2017</a:t>
            </a:fld>
            <a:endParaRPr lang="en-US" dirty="0">
              <a:solidFill>
                <a:schemeClr val="bg1"/>
              </a:solidFill>
            </a:endParaRPr>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a:defRPr sz="1200">
                <a:solidFill>
                  <a:schemeClr val="bg1"/>
                </a:solidFill>
              </a:defRPr>
            </a:lvl1pPr>
            <a:extLst/>
          </a:lstStyle>
          <a:p>
            <a:pPr algn="l"/>
            <a:endParaRPr lang="en-US" dirty="0">
              <a:solidFill>
                <a:schemeClr val="bg1"/>
              </a:solidFill>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a:defRPr sz="1200">
                <a:solidFill>
                  <a:schemeClr val="bg1"/>
                </a:solidFill>
              </a:defRPr>
            </a:lvl1pPr>
            <a:extLst/>
          </a:lstStyle>
          <a:p>
            <a:fld id="{8A4431D5-1B33-458B-8AFD-CECCB0FA18CB}" type="slidenum">
              <a:rPr lang="en-US" smtClean="0">
                <a:solidFill>
                  <a:schemeClr val="bg1"/>
                </a:solidFill>
              </a:rPr>
              <a:pPr/>
              <a:t>‹#›</a:t>
            </a:fld>
            <a:endParaRPr lang="en-US" dirty="0">
              <a:solidFill>
                <a:schemeClr val="bg1"/>
              </a:solidFill>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xStyles>
    <p:titleStyle>
      <a:lvl1pPr algn="ctr" rtl="0" eaLnBrk="1" latinLnBrk="0" hangingPunct="1">
        <a:spcBef>
          <a:spcPct val="0"/>
        </a:spcBef>
        <a:buNone/>
        <a:defRPr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gif"/><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152400" y="1600200"/>
            <a:ext cx="8672946" cy="2286000"/>
          </a:xfrm>
        </p:spPr>
        <p:txBody>
          <a:bodyPr/>
          <a:lstStyle/>
          <a:p>
            <a:pPr algn="ctr"/>
            <a:r>
              <a:rPr lang="en-US" sz="5400" dirty="0">
                <a:solidFill>
                  <a:srgbClr val="0000FF"/>
                </a:solidFill>
              </a:rPr>
              <a:t>Outside-In</a:t>
            </a:r>
          </a:p>
          <a:p>
            <a:pPr algn="ctr"/>
            <a:r>
              <a:rPr lang="en-US" sz="4000" dirty="0">
                <a:solidFill>
                  <a:srgbClr val="0000FF"/>
                </a:solidFill>
              </a:rPr>
              <a:t> A lesson in positive and negative space</a:t>
            </a:r>
          </a:p>
        </p:txBody>
      </p:sp>
    </p:spTree>
    <p:extLst>
      <p:ext uri="{BB962C8B-B14F-4D97-AF65-F5344CB8AC3E}">
        <p14:creationId xmlns:p14="http://schemas.microsoft.com/office/powerpoint/2010/main" val="306861867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609601"/>
            <a:ext cx="3048000" cy="2031325"/>
          </a:xfrm>
          <a:prstGeom prst="rect">
            <a:avLst/>
          </a:prstGeom>
          <a:noFill/>
        </p:spPr>
        <p:txBody>
          <a:bodyPr wrap="square" rtlCol="0">
            <a:spAutoFit/>
          </a:bodyPr>
          <a:lstStyle/>
          <a:p>
            <a:pPr algn="ctr"/>
            <a:r>
              <a:rPr lang="en-US" dirty="0"/>
              <a:t>Choose your large background paper. Pick a contrasting color to the chalk pastel piece you created. Look at the color wheel.  Pick a color on the opposite side of the wheel from your creature.</a:t>
            </a:r>
          </a:p>
        </p:txBody>
      </p:sp>
      <p:sp>
        <p:nvSpPr>
          <p:cNvPr id="8" name="TextBox 7"/>
          <p:cNvSpPr txBox="1"/>
          <p:nvPr/>
        </p:nvSpPr>
        <p:spPr>
          <a:xfrm>
            <a:off x="228600" y="3352800"/>
            <a:ext cx="3124200" cy="2862323"/>
          </a:xfrm>
          <a:prstGeom prst="rect">
            <a:avLst/>
          </a:prstGeom>
          <a:noFill/>
        </p:spPr>
        <p:txBody>
          <a:bodyPr wrap="square" rtlCol="0">
            <a:spAutoFit/>
          </a:bodyPr>
          <a:lstStyle/>
          <a:p>
            <a:pPr algn="ctr"/>
            <a:r>
              <a:rPr lang="en-US" dirty="0"/>
              <a:t>Fold your large paper in half like a book.  Set your creature on one side of the fold, and place the scraps on the other side creating a positive and a negative picture of the same subject. Glue them on! Raise your hand if you need help gluing your scraps on!  It can be a two person job!</a:t>
            </a:r>
          </a:p>
        </p:txBody>
      </p:sp>
      <p:pic>
        <p:nvPicPr>
          <p:cNvPr id="10" name="Picture 9" descr="IMG_039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3733800"/>
            <a:ext cx="3962400" cy="2971800"/>
          </a:xfrm>
          <a:prstGeom prst="rect">
            <a:avLst/>
          </a:prstGeom>
        </p:spPr>
      </p:pic>
      <p:pic>
        <p:nvPicPr>
          <p:cNvPr id="11" name="Picture 10"/>
          <p:cNvPicPr>
            <a:picLocks noChangeAspect="1"/>
          </p:cNvPicPr>
          <p:nvPr/>
        </p:nvPicPr>
        <p:blipFill>
          <a:blip r:embed="rId4"/>
          <a:stretch>
            <a:fillRect/>
          </a:stretch>
        </p:blipFill>
        <p:spPr>
          <a:xfrm>
            <a:off x="3733800" y="228600"/>
            <a:ext cx="3683000" cy="3437467"/>
          </a:xfrm>
          <a:prstGeom prst="rect">
            <a:avLst/>
          </a:prstGeom>
        </p:spPr>
      </p:pic>
    </p:spTree>
    <p:extLst>
      <p:ext uri="{BB962C8B-B14F-4D97-AF65-F5344CB8AC3E}">
        <p14:creationId xmlns:p14="http://schemas.microsoft.com/office/powerpoint/2010/main" val="5929822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_040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2514600" y="5410200"/>
            <a:ext cx="3757046"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INSIDE OUT!</a:t>
            </a:r>
          </a:p>
        </p:txBody>
      </p:sp>
      <p:sp>
        <p:nvSpPr>
          <p:cNvPr id="10" name="Rectangle 9"/>
          <p:cNvSpPr/>
          <p:nvPr/>
        </p:nvSpPr>
        <p:spPr>
          <a:xfrm>
            <a:off x="2590800" y="152400"/>
            <a:ext cx="3757046"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OUTSIDE IN!</a:t>
            </a:r>
          </a:p>
        </p:txBody>
      </p:sp>
    </p:spTree>
    <p:extLst>
      <p:ext uri="{BB962C8B-B14F-4D97-AF65-F5344CB8AC3E}">
        <p14:creationId xmlns:p14="http://schemas.microsoft.com/office/powerpoint/2010/main" val="230807864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p:cNvSpPr>
          <p:nvPr>
            <p:ph type="body" sz="quarter" idx="15"/>
          </p:nvPr>
        </p:nvSpPr>
        <p:spPr/>
        <p:txBody>
          <a:bodyPr/>
          <a:lstStyle/>
          <a:p>
            <a:r>
              <a:rPr lang="en-US" dirty="0"/>
              <a:t>Positive and Negative Space</a:t>
            </a:r>
          </a:p>
        </p:txBody>
      </p:sp>
      <p:sp>
        <p:nvSpPr>
          <p:cNvPr id="3" name="Rectangle 2"/>
          <p:cNvSpPr/>
          <p:nvPr/>
        </p:nvSpPr>
        <p:spPr>
          <a:xfrm>
            <a:off x="304800" y="76200"/>
            <a:ext cx="3962400" cy="2400657"/>
          </a:xfrm>
          <a:prstGeom prst="rect">
            <a:avLst/>
          </a:prstGeom>
        </p:spPr>
        <p:txBody>
          <a:bodyPr wrap="square">
            <a:spAutoFit/>
          </a:bodyPr>
          <a:lstStyle/>
          <a:p>
            <a:r>
              <a:rPr lang="en-US" sz="2400" dirty="0"/>
              <a:t>René Magritte-Artist</a:t>
            </a:r>
          </a:p>
          <a:p>
            <a:r>
              <a:rPr lang="en-US" dirty="0"/>
              <a:t>Magritte’s style is known as surrealism, which basically means “beyond real”.  He painted ordinary objects but made us look at them in unusual ways.  He was able to play tricks on the viewer. Many of his objects look real, but impossible at the same time!</a:t>
            </a:r>
          </a:p>
        </p:txBody>
      </p:sp>
      <p:pic>
        <p:nvPicPr>
          <p:cNvPr id="8" name="Picture 7"/>
          <p:cNvPicPr>
            <a:picLocks noChangeAspect="1"/>
          </p:cNvPicPr>
          <p:nvPr/>
        </p:nvPicPr>
        <p:blipFill>
          <a:blip r:embed="rId3"/>
          <a:stretch>
            <a:fillRect/>
          </a:stretch>
        </p:blipFill>
        <p:spPr>
          <a:xfrm>
            <a:off x="4267200" y="152400"/>
            <a:ext cx="4267200" cy="5498592"/>
          </a:xfrm>
          <a:prstGeom prst="rect">
            <a:avLst/>
          </a:prstGeom>
        </p:spPr>
      </p:pic>
      <p:pic>
        <p:nvPicPr>
          <p:cNvPr id="9" name="Picture 8"/>
          <p:cNvPicPr>
            <a:picLocks noChangeAspect="1"/>
          </p:cNvPicPr>
          <p:nvPr/>
        </p:nvPicPr>
        <p:blipFill>
          <a:blip r:embed="rId4"/>
          <a:stretch>
            <a:fillRect/>
          </a:stretch>
        </p:blipFill>
        <p:spPr>
          <a:xfrm>
            <a:off x="381000" y="2514600"/>
            <a:ext cx="2209800" cy="3355496"/>
          </a:xfrm>
          <a:prstGeom prst="rect">
            <a:avLst/>
          </a:prstGeom>
        </p:spPr>
      </p:pic>
      <p:sp>
        <p:nvSpPr>
          <p:cNvPr id="5" name="Text Placeholder 4"/>
          <p:cNvSpPr>
            <a:spLocks noGrp="1"/>
          </p:cNvSpPr>
          <p:nvPr>
            <p:ph type="body" sz="quarter" idx="10"/>
          </p:nvPr>
        </p:nvSpPr>
        <p:spPr>
          <a:xfrm>
            <a:off x="152400" y="5619750"/>
            <a:ext cx="8672946" cy="1238250"/>
          </a:xfrm>
        </p:spPr>
        <p:txBody>
          <a:bodyPr/>
          <a:lstStyle/>
          <a:p>
            <a:pPr algn="ctr"/>
            <a:r>
              <a:rPr lang="en-US" sz="4000" dirty="0"/>
              <a:t>Outside-In, a lesson in positive and negative space</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029200" y="228600"/>
            <a:ext cx="3429000" cy="6400800"/>
          </a:xfrm>
        </p:spPr>
        <p:txBody>
          <a:bodyPr>
            <a:normAutofit/>
          </a:bodyPr>
          <a:lstStyle/>
          <a:p>
            <a:pPr algn="ctr">
              <a:spcBef>
                <a:spcPts val="1915"/>
              </a:spcBef>
              <a:spcAft>
                <a:spcPts val="955"/>
              </a:spcAft>
            </a:pPr>
            <a:r>
              <a:rPr lang="en-US" dirty="0">
                <a:solidFill>
                  <a:srgbClr val="636363"/>
                </a:solidFill>
                <a:latin typeface="open-sans"/>
                <a:ea typeface="Times New Roman"/>
                <a:cs typeface="Times New Roman"/>
              </a:rPr>
              <a:t>What is Positive and Negative Space?</a:t>
            </a:r>
            <a:endParaRPr lang="en-US" dirty="0">
              <a:latin typeface="Cambria"/>
              <a:ea typeface="ＭＳ 明朝"/>
              <a:cs typeface="Times New Roman"/>
            </a:endParaRPr>
          </a:p>
          <a:p>
            <a:pPr algn="ctr">
              <a:lnSpc>
                <a:spcPts val="1800"/>
              </a:lnSpc>
              <a:spcBef>
                <a:spcPts val="0"/>
              </a:spcBef>
            </a:pPr>
            <a:r>
              <a:rPr lang="en-US" dirty="0">
                <a:solidFill>
                  <a:srgbClr val="636363"/>
                </a:solidFill>
                <a:latin typeface="Helvetica Neue"/>
                <a:ea typeface="ＭＳ 明朝"/>
                <a:cs typeface="Times New Roman"/>
              </a:rPr>
              <a:t>Simply put, positive space is the areas in a work of art that are the subjects of the piece. Negative space is area around the subjects.</a:t>
            </a:r>
          </a:p>
          <a:p>
            <a:pPr algn="ctr">
              <a:lnSpc>
                <a:spcPts val="1800"/>
              </a:lnSpc>
              <a:spcBef>
                <a:spcPts val="0"/>
              </a:spcBef>
            </a:pPr>
            <a:endParaRPr lang="en-US" dirty="0">
              <a:latin typeface="Cambria"/>
              <a:ea typeface="ＭＳ 明朝"/>
              <a:cs typeface="Times New Roman"/>
            </a:endParaRPr>
          </a:p>
          <a:p>
            <a:pPr algn="ctr">
              <a:lnSpc>
                <a:spcPts val="1800"/>
              </a:lnSpc>
              <a:spcBef>
                <a:spcPts val="0"/>
              </a:spcBef>
            </a:pPr>
            <a:r>
              <a:rPr lang="en-US" dirty="0">
                <a:solidFill>
                  <a:srgbClr val="636363"/>
                </a:solidFill>
                <a:latin typeface="Helvetica Neue"/>
                <a:ea typeface="ＭＳ 明朝"/>
                <a:cs typeface="Times New Roman"/>
              </a:rPr>
              <a:t>Take a look at the image.</a:t>
            </a:r>
            <a:endParaRPr lang="en-US" dirty="0">
              <a:latin typeface="Cambria"/>
              <a:ea typeface="ＭＳ 明朝"/>
              <a:cs typeface="Times New Roman"/>
            </a:endParaRPr>
          </a:p>
          <a:p>
            <a:pPr algn="ctr">
              <a:lnSpc>
                <a:spcPts val="1800"/>
              </a:lnSpc>
              <a:spcBef>
                <a:spcPts val="0"/>
              </a:spcBef>
            </a:pPr>
            <a:r>
              <a:rPr lang="en-US" dirty="0" err="1">
                <a:solidFill>
                  <a:srgbClr val="636363"/>
                </a:solidFill>
                <a:latin typeface="Helvetica Neue"/>
                <a:ea typeface="ＭＳ 明朝"/>
                <a:cs typeface="Times New Roman"/>
              </a:rPr>
              <a:t>Doyou</a:t>
            </a:r>
            <a:r>
              <a:rPr lang="en-US" dirty="0">
                <a:solidFill>
                  <a:srgbClr val="636363"/>
                </a:solidFill>
                <a:latin typeface="Helvetica Neue"/>
                <a:ea typeface="ＭＳ 明朝"/>
                <a:cs typeface="Times New Roman"/>
              </a:rPr>
              <a:t> see faces or a vase?</a:t>
            </a:r>
            <a:endParaRPr lang="en-US" dirty="0">
              <a:latin typeface="Cambria"/>
              <a:ea typeface="ＭＳ 明朝"/>
              <a:cs typeface="Times New Roman"/>
            </a:endParaRPr>
          </a:p>
        </p:txBody>
      </p:sp>
      <p:sp>
        <p:nvSpPr>
          <p:cNvPr id="2" name="Picture Placeholder 1"/>
          <p:cNvSpPr>
            <a:spLocks noGrp="1"/>
          </p:cNvSpPr>
          <p:nvPr>
            <p:ph type="pic" sz="quarter" idx="10"/>
          </p:nvPr>
        </p:nvSpPr>
        <p:spPr>
          <a:xfrm>
            <a:off x="27188" y="381000"/>
            <a:ext cx="4754880" cy="6324600"/>
          </a:xfrm>
        </p:spPr>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4572000" cy="5410200"/>
          </a:xfrm>
          <a:prstGeom prst="rect">
            <a:avLst/>
          </a:prstGeom>
          <a:noFill/>
          <a:ln>
            <a:noFill/>
          </a:ln>
        </p:spPr>
      </p:pic>
      <p:sp>
        <p:nvSpPr>
          <p:cNvPr id="3" name="Rectangle 2"/>
          <p:cNvSpPr/>
          <p:nvPr/>
        </p:nvSpPr>
        <p:spPr>
          <a:xfrm>
            <a:off x="5029200" y="3505200"/>
            <a:ext cx="3429000" cy="3170099"/>
          </a:xfrm>
          <a:prstGeom prst="rect">
            <a:avLst/>
          </a:prstGeom>
        </p:spPr>
        <p:txBody>
          <a:bodyPr wrap="square">
            <a:spAutoFit/>
          </a:bodyPr>
          <a:lstStyle/>
          <a:p>
            <a:pPr algn="ctr"/>
            <a:r>
              <a:rPr lang="en-US" sz="2000" dirty="0">
                <a:solidFill>
                  <a:srgbClr val="636363"/>
                </a:solidFill>
                <a:latin typeface="Helvetica Neue"/>
                <a:ea typeface="Times New Roman"/>
                <a:cs typeface="Times New Roman"/>
              </a:rPr>
              <a:t>If you are seeing a vase, then you are seeing the white area as the positive space. The black areas become the negative space. If you are seeing faces, then you are seeing the black areas as the positive space, and the white area as the negative space.</a:t>
            </a:r>
            <a:endParaRPr lang="en-US" sz="2000" dirty="0">
              <a:effectLst/>
              <a:latin typeface="Cambria"/>
              <a:ea typeface="ＭＳ 明朝"/>
              <a:cs typeface="Times New Roman"/>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body" sz="quarter" idx="17"/>
          </p:nvPr>
        </p:nvSpPr>
        <p:spPr>
          <a:xfrm>
            <a:off x="304800" y="3886200"/>
            <a:ext cx="2286000" cy="1219200"/>
          </a:xfrm>
        </p:spPr>
        <p:txBody>
          <a:bodyPr>
            <a:normAutofit fontScale="77500" lnSpcReduction="20000"/>
          </a:bodyPr>
          <a:lstStyle/>
          <a:p>
            <a:r>
              <a:rPr lang="en-US" dirty="0"/>
              <a:t>Balance of Positive and Negative Space</a:t>
            </a:r>
          </a:p>
        </p:txBody>
      </p:sp>
      <p:sp>
        <p:nvSpPr>
          <p:cNvPr id="2" name="Rectangle 1"/>
          <p:cNvSpPr/>
          <p:nvPr/>
        </p:nvSpPr>
        <p:spPr>
          <a:xfrm>
            <a:off x="457200" y="228601"/>
            <a:ext cx="7010400" cy="1200329"/>
          </a:xfrm>
          <a:prstGeom prst="rect">
            <a:avLst/>
          </a:prstGeom>
        </p:spPr>
        <p:txBody>
          <a:bodyPr wrap="square">
            <a:spAutoFit/>
          </a:bodyPr>
          <a:lstStyle/>
          <a:p>
            <a:pPr algn="ctr"/>
            <a:r>
              <a:rPr lang="en-US" sz="3600" dirty="0"/>
              <a:t>Examples of uses of positive and negative space...</a:t>
            </a:r>
            <a:endParaRPr lang="en-US" sz="3600" b="1" dirty="0"/>
          </a:p>
        </p:txBody>
      </p:sp>
      <p:pic>
        <p:nvPicPr>
          <p:cNvPr id="11" name="Picture Placeholder 10" descr="ositive and negative space-balance"/>
          <p:cNvPicPr>
            <a:picLocks noGrp="1"/>
          </p:cNvPicPr>
          <p:nvPr>
            <p:ph type="pic" sz="quarter" idx="11"/>
          </p:nvPr>
        </p:nvPicPr>
        <p:blipFill>
          <a:blip r:embed="rId3">
            <a:extLst>
              <a:ext uri="{28A0092B-C50C-407E-A947-70E740481C1C}">
                <a14:useLocalDpi xmlns:a14="http://schemas.microsoft.com/office/drawing/2010/main" val="0"/>
              </a:ext>
            </a:extLst>
          </a:blip>
          <a:srcRect t="-29838" b="-29838"/>
          <a:stretch>
            <a:fillRect/>
          </a:stretch>
        </p:blipFill>
        <p:spPr bwMode="auto">
          <a:xfrm>
            <a:off x="76200" y="1752600"/>
            <a:ext cx="2743200" cy="2578100"/>
          </a:xfrm>
          <a:prstGeom prst="rect">
            <a:avLst/>
          </a:prstGeom>
          <a:noFill/>
          <a:ln>
            <a:noFill/>
          </a:ln>
        </p:spPr>
      </p:pic>
      <p:pic>
        <p:nvPicPr>
          <p:cNvPr id="12" name="Picture Placeholder 11" descr="ositive and negative space-excessive negative"/>
          <p:cNvPicPr>
            <a:picLocks noGrp="1"/>
          </p:cNvPicPr>
          <p:nvPr>
            <p:ph type="pic" sz="quarter" idx="18"/>
          </p:nvPr>
        </p:nvPicPr>
        <p:blipFill>
          <a:blip r:embed="rId4">
            <a:extLst>
              <a:ext uri="{28A0092B-C50C-407E-A947-70E740481C1C}">
                <a14:useLocalDpi xmlns:a14="http://schemas.microsoft.com/office/drawing/2010/main" val="0"/>
              </a:ext>
            </a:extLst>
          </a:blip>
          <a:srcRect t="-35470" b="-35470"/>
          <a:stretch>
            <a:fillRect/>
          </a:stretch>
        </p:blipFill>
        <p:spPr bwMode="auto">
          <a:xfrm>
            <a:off x="2950028" y="1676400"/>
            <a:ext cx="2688772" cy="2743200"/>
          </a:xfrm>
          <a:prstGeom prst="rect">
            <a:avLst/>
          </a:prstGeom>
          <a:noFill/>
          <a:ln>
            <a:noFill/>
          </a:ln>
        </p:spPr>
      </p:pic>
      <p:pic>
        <p:nvPicPr>
          <p:cNvPr id="13" name="Picture Placeholder 12" descr="ositive and negative space-excessive positive"/>
          <p:cNvPicPr>
            <a:picLocks noGrp="1"/>
          </p:cNvPicPr>
          <p:nvPr>
            <p:ph type="pic" sz="quarter" idx="19"/>
          </p:nvPr>
        </p:nvPicPr>
        <p:blipFill>
          <a:blip r:embed="rId5">
            <a:extLst>
              <a:ext uri="{28A0092B-C50C-407E-A947-70E740481C1C}">
                <a14:useLocalDpi xmlns:a14="http://schemas.microsoft.com/office/drawing/2010/main" val="0"/>
              </a:ext>
            </a:extLst>
          </a:blip>
          <a:srcRect t="-35837" b="-35837"/>
          <a:stretch>
            <a:fillRect/>
          </a:stretch>
        </p:blipFill>
        <p:spPr bwMode="auto">
          <a:xfrm>
            <a:off x="5791200" y="1676400"/>
            <a:ext cx="2667000" cy="2743200"/>
          </a:xfrm>
          <a:prstGeom prst="rect">
            <a:avLst/>
          </a:prstGeom>
          <a:noFill/>
          <a:ln>
            <a:noFill/>
          </a:ln>
        </p:spPr>
      </p:pic>
      <p:sp>
        <p:nvSpPr>
          <p:cNvPr id="14" name="Rectangle 3"/>
          <p:cNvSpPr txBox="1">
            <a:spLocks/>
          </p:cNvSpPr>
          <p:nvPr/>
        </p:nvSpPr>
        <p:spPr>
          <a:xfrm>
            <a:off x="3124200" y="3886200"/>
            <a:ext cx="2286000" cy="1219200"/>
          </a:xfrm>
          <a:prstGeom prst="rect">
            <a:avLst/>
          </a:prstGeom>
          <a:solidFill>
            <a:schemeClr val="accent6"/>
          </a:solidFill>
        </p:spPr>
        <p:txBody>
          <a:bodyPr vert="horz" rtlCol="0" anchor="ctr">
            <a:normAutofit fontScale="92500" lnSpcReduction="20000"/>
          </a:bodyPr>
          <a:lstStyle>
            <a:lvl1pPr marL="0" indent="0" algn="l" rtl="0" eaLnBrk="1" latinLnBrk="0" hangingPunct="1">
              <a:spcBef>
                <a:spcPct val="20000"/>
              </a:spcBef>
              <a:buFontTx/>
              <a:buNone/>
              <a:defRPr sz="3200" kern="1200">
                <a:solidFill>
                  <a:srgbClr val="FFFFFF"/>
                </a:solidFill>
                <a:latin typeface="+mn-lt"/>
                <a:ea typeface="+mn-ea"/>
                <a:cs typeface="+mn-cs"/>
              </a:defRPr>
            </a:lvl1pPr>
            <a:lvl2pPr marL="742950" indent="-285750" algn="l"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a:lstStyle>
          <a:p>
            <a:r>
              <a:rPr lang="en-US" dirty="0"/>
              <a:t>Mostly Negative Space	</a:t>
            </a:r>
          </a:p>
        </p:txBody>
      </p:sp>
      <p:sp>
        <p:nvSpPr>
          <p:cNvPr id="15" name="Rectangle 3"/>
          <p:cNvSpPr txBox="1">
            <a:spLocks/>
          </p:cNvSpPr>
          <p:nvPr/>
        </p:nvSpPr>
        <p:spPr>
          <a:xfrm>
            <a:off x="5943600" y="3886200"/>
            <a:ext cx="2286000" cy="1219200"/>
          </a:xfrm>
          <a:prstGeom prst="rect">
            <a:avLst/>
          </a:prstGeom>
          <a:solidFill>
            <a:schemeClr val="accent6"/>
          </a:solidFill>
        </p:spPr>
        <p:txBody>
          <a:bodyPr vert="horz" rtlCol="0" anchor="ctr">
            <a:normAutofit fontScale="92500" lnSpcReduction="20000"/>
          </a:bodyPr>
          <a:lstStyle>
            <a:lvl1pPr marL="0" indent="0" algn="l" rtl="0" eaLnBrk="1" latinLnBrk="0" hangingPunct="1">
              <a:spcBef>
                <a:spcPct val="20000"/>
              </a:spcBef>
              <a:buFontTx/>
              <a:buNone/>
              <a:defRPr sz="3200" kern="1200">
                <a:solidFill>
                  <a:srgbClr val="FFFFFF"/>
                </a:solidFill>
                <a:latin typeface="+mn-lt"/>
                <a:ea typeface="+mn-ea"/>
                <a:cs typeface="+mn-cs"/>
              </a:defRPr>
            </a:lvl1pPr>
            <a:lvl2pPr marL="742950" indent="-285750" algn="l"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a:lstStyle>
          <a:p>
            <a:r>
              <a:rPr lang="en-US" dirty="0"/>
              <a:t>Mostly Positive Space</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04800" y="533400"/>
            <a:ext cx="8004589" cy="5791200"/>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G_039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0"/>
            <a:ext cx="8026400" cy="6019800"/>
          </a:xfrm>
          <a:prstGeom prst="rect">
            <a:avLst/>
          </a:prstGeom>
        </p:spPr>
      </p:pic>
      <p:sp>
        <p:nvSpPr>
          <p:cNvPr id="13" name="TextBox 12"/>
          <p:cNvSpPr txBox="1"/>
          <p:nvPr/>
        </p:nvSpPr>
        <p:spPr>
          <a:xfrm>
            <a:off x="533400" y="5715000"/>
            <a:ext cx="7848600" cy="646331"/>
          </a:xfrm>
          <a:prstGeom prst="rect">
            <a:avLst/>
          </a:prstGeom>
          <a:noFill/>
        </p:spPr>
        <p:txBody>
          <a:bodyPr wrap="square" rtlCol="0">
            <a:spAutoFit/>
          </a:bodyPr>
          <a:lstStyle/>
          <a:p>
            <a:pPr algn="ctr"/>
            <a:endParaRPr lang="en-US" dirty="0"/>
          </a:p>
          <a:p>
            <a:pPr algn="ctr"/>
            <a:r>
              <a:rPr lang="en-US" dirty="0"/>
              <a:t>Here is an example of what we are going to make!  </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G_039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1905000"/>
            <a:ext cx="3454400" cy="2590800"/>
          </a:xfrm>
          <a:prstGeom prst="rect">
            <a:avLst/>
          </a:prstGeom>
        </p:spPr>
      </p:pic>
      <p:pic>
        <p:nvPicPr>
          <p:cNvPr id="10" name="Picture Placeholder 9" descr="IMG_0387.JPG"/>
          <p:cNvPicPr>
            <a:picLocks noGrp="1" noChangeAspect="1"/>
          </p:cNvPicPr>
          <p:nvPr>
            <p:ph type="pic" sz="quarter" idx="28"/>
          </p:nvPr>
        </p:nvPicPr>
        <p:blipFill>
          <a:blip r:embed="rId4" cstate="print">
            <a:extLst>
              <a:ext uri="{28A0092B-C50C-407E-A947-70E740481C1C}">
                <a14:useLocalDpi xmlns:a14="http://schemas.microsoft.com/office/drawing/2010/main" val="0"/>
              </a:ext>
            </a:extLst>
          </a:blip>
          <a:srcRect t="10256" b="10256"/>
          <a:stretch>
            <a:fillRect/>
          </a:stretch>
        </p:blipFill>
        <p:spPr>
          <a:xfrm>
            <a:off x="4191000" y="152400"/>
            <a:ext cx="3962400" cy="2362200"/>
          </a:xfrm>
        </p:spPr>
      </p:pic>
      <p:pic>
        <p:nvPicPr>
          <p:cNvPr id="11" name="Picture Placeholder 10" descr="IMG_0389.JPG"/>
          <p:cNvPicPr>
            <a:picLocks noGrp="1" noChangeAspect="1"/>
          </p:cNvPicPr>
          <p:nvPr>
            <p:ph type="pic" sz="quarter" idx="27"/>
          </p:nvPr>
        </p:nvPicPr>
        <p:blipFill>
          <a:blip r:embed="rId5" cstate="print">
            <a:extLst>
              <a:ext uri="{28A0092B-C50C-407E-A947-70E740481C1C}">
                <a14:useLocalDpi xmlns:a14="http://schemas.microsoft.com/office/drawing/2010/main" val="0"/>
              </a:ext>
            </a:extLst>
          </a:blip>
          <a:srcRect t="7576" b="7576"/>
          <a:stretch>
            <a:fillRect/>
          </a:stretch>
        </p:blipFill>
        <p:spPr>
          <a:xfrm>
            <a:off x="4267199" y="3733800"/>
            <a:ext cx="4909457" cy="3124200"/>
          </a:xfrm>
        </p:spPr>
      </p:pic>
      <p:sp>
        <p:nvSpPr>
          <p:cNvPr id="7" name="TextBox 6"/>
          <p:cNvSpPr txBox="1"/>
          <p:nvPr/>
        </p:nvSpPr>
        <p:spPr>
          <a:xfrm>
            <a:off x="76200" y="381000"/>
            <a:ext cx="2362200" cy="1477328"/>
          </a:xfrm>
          <a:prstGeom prst="rect">
            <a:avLst/>
          </a:prstGeom>
          <a:noFill/>
        </p:spPr>
        <p:txBody>
          <a:bodyPr wrap="square" rtlCol="0">
            <a:spAutoFit/>
          </a:bodyPr>
          <a:lstStyle/>
          <a:p>
            <a:pPr algn="ctr"/>
            <a:r>
              <a:rPr lang="en-US" dirty="0"/>
              <a:t>Supplies needed:</a:t>
            </a:r>
          </a:p>
          <a:p>
            <a:pPr algn="ctr"/>
            <a:r>
              <a:rPr lang="en-US" dirty="0"/>
              <a:t>Chalk pastels</a:t>
            </a:r>
          </a:p>
          <a:p>
            <a:pPr algn="ctr"/>
            <a:r>
              <a:rPr lang="en-US" dirty="0"/>
              <a:t>Scissors, glue, pencil, paper, template, paper towel</a:t>
            </a:r>
          </a:p>
        </p:txBody>
      </p:sp>
      <p:sp>
        <p:nvSpPr>
          <p:cNvPr id="9" name="TextBox 8"/>
          <p:cNvSpPr txBox="1"/>
          <p:nvPr/>
        </p:nvSpPr>
        <p:spPr>
          <a:xfrm>
            <a:off x="76200" y="1828800"/>
            <a:ext cx="2438400" cy="4247317"/>
          </a:xfrm>
          <a:prstGeom prst="rect">
            <a:avLst/>
          </a:prstGeom>
          <a:noFill/>
        </p:spPr>
        <p:txBody>
          <a:bodyPr wrap="square" rtlCol="0">
            <a:spAutoFit/>
          </a:bodyPr>
          <a:lstStyle/>
          <a:p>
            <a:pPr algn="ctr"/>
            <a:r>
              <a:rPr lang="en-US" dirty="0"/>
              <a:t>Decorate your 9x12 paper with chalk pastels.  Turn your chalk pastel on its side to get more coverage on your paper. Be sure to cover the entire paper with color! Use a crumpled paper towel to blend the colors together. Then make designs, swirls, waves, shapes, using bold colors. Add patterns and shapes for interest!</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457200"/>
            <a:ext cx="3048000" cy="1477328"/>
          </a:xfrm>
          <a:prstGeom prst="rect">
            <a:avLst/>
          </a:prstGeom>
          <a:noFill/>
        </p:spPr>
        <p:txBody>
          <a:bodyPr wrap="square" rtlCol="0">
            <a:spAutoFit/>
          </a:bodyPr>
          <a:lstStyle/>
          <a:p>
            <a:pPr algn="ctr"/>
            <a:r>
              <a:rPr lang="en-US" dirty="0"/>
              <a:t>Choose your template.  A Template is anything that serves as a pattern or model.  Today you can choose a Snake, Whale or Cat.</a:t>
            </a:r>
          </a:p>
        </p:txBody>
      </p:sp>
      <p:pic>
        <p:nvPicPr>
          <p:cNvPr id="9" name="Picture 8" descr="IMG_039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9112"/>
            <a:ext cx="3962400" cy="2971800"/>
          </a:xfrm>
          <a:prstGeom prst="rect">
            <a:avLst/>
          </a:prstGeom>
        </p:spPr>
      </p:pic>
      <p:pic>
        <p:nvPicPr>
          <p:cNvPr id="12" name="Picture 11" descr="IMG_039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2819400"/>
            <a:ext cx="3048000" cy="2286000"/>
          </a:xfrm>
          <a:prstGeom prst="rect">
            <a:avLst/>
          </a:prstGeom>
        </p:spPr>
      </p:pic>
      <p:sp>
        <p:nvSpPr>
          <p:cNvPr id="13" name="TextBox 12"/>
          <p:cNvSpPr txBox="1"/>
          <p:nvPr/>
        </p:nvSpPr>
        <p:spPr>
          <a:xfrm>
            <a:off x="24949" y="2286000"/>
            <a:ext cx="2590800" cy="4247317"/>
          </a:xfrm>
          <a:prstGeom prst="rect">
            <a:avLst/>
          </a:prstGeom>
          <a:noFill/>
        </p:spPr>
        <p:txBody>
          <a:bodyPr wrap="square" rtlCol="0">
            <a:spAutoFit/>
          </a:bodyPr>
          <a:lstStyle/>
          <a:p>
            <a:pPr algn="ctr"/>
            <a:r>
              <a:rPr lang="en-US" dirty="0"/>
              <a:t>Flip your paper over and trace your creature on the blank side. Have your neighbor help hold the template down as you trace, then return the favor! The whale’s bottom fin should be touching the bottom of the paper.  The snake’s tail should be touching the corner of the paper. The cat’s feet should stand on the bottom of the paper</a:t>
            </a:r>
          </a:p>
        </p:txBody>
      </p:sp>
      <p:pic>
        <p:nvPicPr>
          <p:cNvPr id="14" name="Picture 13" descr="IMG_0398.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4191000"/>
            <a:ext cx="3429000" cy="2571750"/>
          </a:xfrm>
          <a:prstGeom prst="rect">
            <a:avLst/>
          </a:prstGeom>
        </p:spPr>
      </p:pic>
    </p:spTree>
    <p:extLst>
      <p:ext uri="{BB962C8B-B14F-4D97-AF65-F5344CB8AC3E}">
        <p14:creationId xmlns:p14="http://schemas.microsoft.com/office/powerpoint/2010/main" val="428722655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G_039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3276600"/>
            <a:ext cx="4572000" cy="3429000"/>
          </a:xfrm>
          <a:prstGeom prst="rect">
            <a:avLst/>
          </a:prstGeom>
        </p:spPr>
      </p:pic>
      <p:sp>
        <p:nvSpPr>
          <p:cNvPr id="15" name="TextBox 14"/>
          <p:cNvSpPr txBox="1"/>
          <p:nvPr/>
        </p:nvSpPr>
        <p:spPr>
          <a:xfrm>
            <a:off x="533400" y="533400"/>
            <a:ext cx="2514600" cy="2862323"/>
          </a:xfrm>
          <a:prstGeom prst="rect">
            <a:avLst/>
          </a:prstGeom>
          <a:noFill/>
        </p:spPr>
        <p:txBody>
          <a:bodyPr wrap="square" rtlCol="0">
            <a:spAutoFit/>
          </a:bodyPr>
          <a:lstStyle/>
          <a:p>
            <a:r>
              <a:rPr lang="en-US" dirty="0"/>
              <a:t>Cut out your picture.  Begin at the whale’s bottom fin, the snakes pointy tail, or the cat’s foot.  Try and keep one long piece of paper as you cut so we have 2 pieces when we are finished (3 if making the cat). </a:t>
            </a:r>
          </a:p>
        </p:txBody>
      </p:sp>
      <p:pic>
        <p:nvPicPr>
          <p:cNvPr id="17" name="Picture 16" descr="IMG_039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152400"/>
            <a:ext cx="4572000" cy="3429000"/>
          </a:xfrm>
          <a:prstGeom prst="rect">
            <a:avLst/>
          </a:prstGeom>
        </p:spPr>
      </p:pic>
      <p:sp>
        <p:nvSpPr>
          <p:cNvPr id="18" name="TextBox 17"/>
          <p:cNvSpPr txBox="1"/>
          <p:nvPr/>
        </p:nvSpPr>
        <p:spPr>
          <a:xfrm>
            <a:off x="609600" y="3810000"/>
            <a:ext cx="2438400" cy="369332"/>
          </a:xfrm>
          <a:prstGeom prst="rect">
            <a:avLst/>
          </a:prstGeom>
          <a:noFill/>
        </p:spPr>
        <p:txBody>
          <a:bodyPr wrap="square" rtlCol="0">
            <a:spAutoFit/>
          </a:bodyPr>
          <a:lstStyle/>
          <a:p>
            <a:r>
              <a:rPr lang="en-US" dirty="0"/>
              <a:t>Flip over your creation!</a:t>
            </a:r>
          </a:p>
        </p:txBody>
      </p:sp>
    </p:spTree>
    <p:extLst>
      <p:ext uri="{BB962C8B-B14F-4D97-AF65-F5344CB8AC3E}">
        <p14:creationId xmlns:p14="http://schemas.microsoft.com/office/powerpoint/2010/main" val="2381862737"/>
      </p:ext>
    </p:extLst>
  </p:cSld>
  <p:clrMapOvr>
    <a:masterClrMapping/>
  </p:clrMapOvr>
  <p:transition>
    <p:fade/>
  </p:transition>
</p:sld>
</file>

<file path=ppt/theme/theme1.xml><?xml version="1.0" encoding="utf-8"?>
<a:theme xmlns:a="http://schemas.openxmlformats.org/drawingml/2006/main" name="Contemporary Photo 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Contemporary Photo Album.potx</Template>
  <TotalTime>0</TotalTime>
  <Words>776</Words>
  <Application>Microsoft Office PowerPoint</Application>
  <PresentationFormat>On-screen Show (4:3)</PresentationFormat>
  <Paragraphs>46</Paragraphs>
  <Slides>11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Cambria</vt:lpstr>
      <vt:lpstr>Helvetica Neue</vt:lpstr>
      <vt:lpstr>ＭＳ 明朝</vt:lpstr>
      <vt:lpstr>open-sans</vt:lpstr>
      <vt:lpstr>Times New Roman</vt:lpstr>
      <vt:lpstr>Contemporary Photo Album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2010-02-01T21:31:06Z</dcterms:created>
  <dcterms:modified xsi:type="dcterms:W3CDTF">2017-01-09T01:07:32Z</dcterms:modified>
</cp:coreProperties>
</file>